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1" r:id="rId2"/>
    <p:sldId id="304" r:id="rId3"/>
    <p:sldId id="286" r:id="rId4"/>
    <p:sldId id="306" r:id="rId5"/>
    <p:sldId id="300" r:id="rId6"/>
    <p:sldId id="301" r:id="rId7"/>
    <p:sldId id="309" r:id="rId8"/>
    <p:sldId id="310" r:id="rId9"/>
    <p:sldId id="313" r:id="rId10"/>
    <p:sldId id="291" r:id="rId11"/>
    <p:sldId id="264" r:id="rId12"/>
  </p:sldIdLst>
  <p:sldSz cx="9144000" cy="5143500" type="screen16x9"/>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2281">
          <p15:clr>
            <a:srgbClr val="A4A3A4"/>
          </p15:clr>
        </p15:guide>
        <p15:guide id="3" orient="horz" pos="743">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07A"/>
    <a:srgbClr val="FF0066"/>
    <a:srgbClr val="8DA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CD1C66-4828-4646-92E2-970532F67234}" v="49" dt="2020-01-23T15:42:21.37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75845" autoAdjust="0"/>
  </p:normalViewPr>
  <p:slideViewPr>
    <p:cSldViewPr snapToGrid="0">
      <p:cViewPr varScale="1">
        <p:scale>
          <a:sx n="162" d="100"/>
          <a:sy n="162" d="100"/>
        </p:scale>
        <p:origin x="1086" y="138"/>
      </p:cViewPr>
      <p:guideLst>
        <p:guide orient="horz" pos="1620"/>
        <p:guide orient="horz" pos="2281"/>
        <p:guide orient="horz" pos="74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1" d="100"/>
          <a:sy n="91" d="100"/>
        </p:scale>
        <p:origin x="37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e Persson (Golf)" userId="2f93c0f0-9dd1-4565-99ca-501e51256cc2" providerId="ADAL" clId="{9BCD1C66-4828-4646-92E2-970532F67234}"/>
    <pc:docChg chg="undo custSel modSld modMainMaster">
      <pc:chgData name="Susanne Persson (Golf)" userId="2f93c0f0-9dd1-4565-99ca-501e51256cc2" providerId="ADAL" clId="{9BCD1C66-4828-4646-92E2-970532F67234}" dt="2020-01-23T15:45:53.266" v="265" actId="6549"/>
      <pc:docMkLst>
        <pc:docMk/>
      </pc:docMkLst>
      <pc:sldChg chg="addSp delSp modSp">
        <pc:chgData name="Susanne Persson (Golf)" userId="2f93c0f0-9dd1-4565-99ca-501e51256cc2" providerId="ADAL" clId="{9BCD1C66-4828-4646-92E2-970532F67234}" dt="2020-01-23T15:45:24.794" v="259" actId="403"/>
        <pc:sldMkLst>
          <pc:docMk/>
          <pc:sldMk cId="3269891653" sldId="264"/>
        </pc:sldMkLst>
        <pc:spChg chg="add del mod">
          <ac:chgData name="Susanne Persson (Golf)" userId="2f93c0f0-9dd1-4565-99ca-501e51256cc2" providerId="ADAL" clId="{9BCD1C66-4828-4646-92E2-970532F67234}" dt="2020-01-23T15:45:24.794" v="259" actId="403"/>
          <ac:spMkLst>
            <pc:docMk/>
            <pc:sldMk cId="3269891653" sldId="264"/>
            <ac:spMk id="2" creationId="{FC1CED0C-FC0B-465E-A2A0-A75401321665}"/>
          </ac:spMkLst>
        </pc:spChg>
        <pc:spChg chg="add del">
          <ac:chgData name="Susanne Persson (Golf)" userId="2f93c0f0-9dd1-4565-99ca-501e51256cc2" providerId="ADAL" clId="{9BCD1C66-4828-4646-92E2-970532F67234}" dt="2020-01-23T15:45:06.904" v="237" actId="478"/>
          <ac:spMkLst>
            <pc:docMk/>
            <pc:sldMk cId="3269891653" sldId="264"/>
            <ac:spMk id="3" creationId="{0E1AFFE1-E02B-4D62-A2DC-FBD961AC5CB5}"/>
          </ac:spMkLst>
        </pc:spChg>
      </pc:sldChg>
      <pc:sldChg chg="modSp">
        <pc:chgData name="Susanne Persson (Golf)" userId="2f93c0f0-9dd1-4565-99ca-501e51256cc2" providerId="ADAL" clId="{9BCD1C66-4828-4646-92E2-970532F67234}" dt="2020-01-23T15:39:32.842" v="57" actId="20577"/>
        <pc:sldMkLst>
          <pc:docMk/>
          <pc:sldMk cId="725856160" sldId="286"/>
        </pc:sldMkLst>
        <pc:spChg chg="mod">
          <ac:chgData name="Susanne Persson (Golf)" userId="2f93c0f0-9dd1-4565-99ca-501e51256cc2" providerId="ADAL" clId="{9BCD1C66-4828-4646-92E2-970532F67234}" dt="2020-01-23T15:39:32.842" v="57" actId="20577"/>
          <ac:spMkLst>
            <pc:docMk/>
            <pc:sldMk cId="725856160" sldId="286"/>
            <ac:spMk id="2" creationId="{00000000-0000-0000-0000-000000000000}"/>
          </ac:spMkLst>
        </pc:spChg>
      </pc:sldChg>
      <pc:sldChg chg="delSp modSp">
        <pc:chgData name="Susanne Persson (Golf)" userId="2f93c0f0-9dd1-4565-99ca-501e51256cc2" providerId="ADAL" clId="{9BCD1C66-4828-4646-92E2-970532F67234}" dt="2020-01-23T15:45:53.266" v="265" actId="6549"/>
        <pc:sldMkLst>
          <pc:docMk/>
          <pc:sldMk cId="4036805290" sldId="291"/>
        </pc:sldMkLst>
        <pc:spChg chg="mod">
          <ac:chgData name="Susanne Persson (Golf)" userId="2f93c0f0-9dd1-4565-99ca-501e51256cc2" providerId="ADAL" clId="{9BCD1C66-4828-4646-92E2-970532F67234}" dt="2020-01-23T15:45:53.266" v="265" actId="6549"/>
          <ac:spMkLst>
            <pc:docMk/>
            <pc:sldMk cId="4036805290" sldId="291"/>
            <ac:spMk id="3" creationId="{00000000-0000-0000-0000-000000000000}"/>
          </ac:spMkLst>
        </pc:spChg>
        <pc:spChg chg="del">
          <ac:chgData name="Susanne Persson (Golf)" userId="2f93c0f0-9dd1-4565-99ca-501e51256cc2" providerId="ADAL" clId="{9BCD1C66-4828-4646-92E2-970532F67234}" dt="2020-01-23T15:44:13.879" v="208" actId="478"/>
          <ac:spMkLst>
            <pc:docMk/>
            <pc:sldMk cId="4036805290" sldId="291"/>
            <ac:spMk id="6" creationId="{00000000-0000-0000-0000-000000000000}"/>
          </ac:spMkLst>
        </pc:spChg>
        <pc:graphicFrameChg chg="modGraphic">
          <ac:chgData name="Susanne Persson (Golf)" userId="2f93c0f0-9dd1-4565-99ca-501e51256cc2" providerId="ADAL" clId="{9BCD1C66-4828-4646-92E2-970532F67234}" dt="2020-01-23T15:44:44.473" v="234" actId="20577"/>
          <ac:graphicFrameMkLst>
            <pc:docMk/>
            <pc:sldMk cId="4036805290" sldId="291"/>
            <ac:graphicFrameMk id="7" creationId="{00000000-0000-0000-0000-000000000000}"/>
          </ac:graphicFrameMkLst>
        </pc:graphicFrameChg>
      </pc:sldChg>
      <pc:sldChg chg="modSp">
        <pc:chgData name="Susanne Persson (Golf)" userId="2f93c0f0-9dd1-4565-99ca-501e51256cc2" providerId="ADAL" clId="{9BCD1C66-4828-4646-92E2-970532F67234}" dt="2020-01-23T15:42:15.256" v="104" actId="20577"/>
        <pc:sldMkLst>
          <pc:docMk/>
          <pc:sldMk cId="2254081684" sldId="300"/>
        </pc:sldMkLst>
        <pc:graphicFrameChg chg="mod">
          <ac:chgData name="Susanne Persson (Golf)" userId="2f93c0f0-9dd1-4565-99ca-501e51256cc2" providerId="ADAL" clId="{9BCD1C66-4828-4646-92E2-970532F67234}" dt="2020-01-23T15:42:15.256" v="104" actId="20577"/>
          <ac:graphicFrameMkLst>
            <pc:docMk/>
            <pc:sldMk cId="2254081684" sldId="300"/>
            <ac:graphicFrameMk id="6" creationId="{EF9CC48D-75BA-470B-AAAB-57DBD21E8503}"/>
          </ac:graphicFrameMkLst>
        </pc:graphicFrameChg>
      </pc:sldChg>
      <pc:sldChg chg="modSp">
        <pc:chgData name="Susanne Persson (Golf)" userId="2f93c0f0-9dd1-4565-99ca-501e51256cc2" providerId="ADAL" clId="{9BCD1C66-4828-4646-92E2-970532F67234}" dt="2020-01-23T15:38:16.247" v="10" actId="20577"/>
        <pc:sldMkLst>
          <pc:docMk/>
          <pc:sldMk cId="937674180" sldId="304"/>
        </pc:sldMkLst>
        <pc:spChg chg="mod">
          <ac:chgData name="Susanne Persson (Golf)" userId="2f93c0f0-9dd1-4565-99ca-501e51256cc2" providerId="ADAL" clId="{9BCD1C66-4828-4646-92E2-970532F67234}" dt="2020-01-23T15:38:16.247" v="10" actId="20577"/>
          <ac:spMkLst>
            <pc:docMk/>
            <pc:sldMk cId="937674180" sldId="304"/>
            <ac:spMk id="2" creationId="{00000000-0000-0000-0000-000000000000}"/>
          </ac:spMkLst>
        </pc:spChg>
      </pc:sldChg>
      <pc:sldChg chg="modSp">
        <pc:chgData name="Susanne Persson (Golf)" userId="2f93c0f0-9dd1-4565-99ca-501e51256cc2" providerId="ADAL" clId="{9BCD1C66-4828-4646-92E2-970532F67234}" dt="2020-01-23T15:40:00.258" v="69" actId="20577"/>
        <pc:sldMkLst>
          <pc:docMk/>
          <pc:sldMk cId="92770428" sldId="306"/>
        </pc:sldMkLst>
        <pc:spChg chg="mod">
          <ac:chgData name="Susanne Persson (Golf)" userId="2f93c0f0-9dd1-4565-99ca-501e51256cc2" providerId="ADAL" clId="{9BCD1C66-4828-4646-92E2-970532F67234}" dt="2020-01-23T15:40:00.258" v="69" actId="20577"/>
          <ac:spMkLst>
            <pc:docMk/>
            <pc:sldMk cId="92770428" sldId="306"/>
            <ac:spMk id="4" creationId="{00000000-0000-0000-0000-000000000000}"/>
          </ac:spMkLst>
        </pc:spChg>
      </pc:sldChg>
      <pc:sldChg chg="modNotesTx">
        <pc:chgData name="Susanne Persson (Golf)" userId="2f93c0f0-9dd1-4565-99ca-501e51256cc2" providerId="ADAL" clId="{9BCD1C66-4828-4646-92E2-970532F67234}" dt="2020-01-23T15:43:24.987" v="205" actId="20577"/>
        <pc:sldMkLst>
          <pc:docMk/>
          <pc:sldMk cId="607589707" sldId="309"/>
        </pc:sldMkLst>
      </pc:sldChg>
      <pc:sldChg chg="modNotesTx">
        <pc:chgData name="Susanne Persson (Golf)" userId="2f93c0f0-9dd1-4565-99ca-501e51256cc2" providerId="ADAL" clId="{9BCD1C66-4828-4646-92E2-970532F67234}" dt="2020-01-23T15:43:38.731" v="206" actId="20577"/>
        <pc:sldMkLst>
          <pc:docMk/>
          <pc:sldMk cId="114503852" sldId="310"/>
        </pc:sldMkLst>
      </pc:sldChg>
      <pc:sldChg chg="modNotesTx">
        <pc:chgData name="Susanne Persson (Golf)" userId="2f93c0f0-9dd1-4565-99ca-501e51256cc2" providerId="ADAL" clId="{9BCD1C66-4828-4646-92E2-970532F67234}" dt="2020-01-23T15:43:47.019" v="207" actId="20577"/>
        <pc:sldMkLst>
          <pc:docMk/>
          <pc:sldMk cId="278677814" sldId="313"/>
        </pc:sldMkLst>
      </pc:sldChg>
      <pc:sldMasterChg chg="modSldLayout">
        <pc:chgData name="Susanne Persson (Golf)" userId="2f93c0f0-9dd1-4565-99ca-501e51256cc2" providerId="ADAL" clId="{9BCD1C66-4828-4646-92E2-970532F67234}" dt="2020-01-23T15:38:05.589" v="2" actId="478"/>
        <pc:sldMasterMkLst>
          <pc:docMk/>
          <pc:sldMasterMk cId="4118713699" sldId="2147483648"/>
        </pc:sldMasterMkLst>
        <pc:sldLayoutChg chg="modSp">
          <pc:chgData name="Susanne Persson (Golf)" userId="2f93c0f0-9dd1-4565-99ca-501e51256cc2" providerId="ADAL" clId="{9BCD1C66-4828-4646-92E2-970532F67234}" dt="2020-01-23T15:37:49.515" v="0" actId="14826"/>
          <pc:sldLayoutMkLst>
            <pc:docMk/>
            <pc:sldMasterMk cId="4118713699" sldId="2147483648"/>
            <pc:sldLayoutMk cId="4241824193" sldId="2147483649"/>
          </pc:sldLayoutMkLst>
          <pc:picChg chg="mod">
            <ac:chgData name="Susanne Persson (Golf)" userId="2f93c0f0-9dd1-4565-99ca-501e51256cc2" providerId="ADAL" clId="{9BCD1C66-4828-4646-92E2-970532F67234}" dt="2020-01-23T15:37:49.515" v="0" actId="14826"/>
            <ac:picMkLst>
              <pc:docMk/>
              <pc:sldMasterMk cId="4118713699" sldId="2147483648"/>
              <pc:sldLayoutMk cId="4241824193" sldId="2147483649"/>
              <ac:picMk id="3" creationId="{00000000-0000-0000-0000-000000000000}"/>
            </ac:picMkLst>
          </pc:picChg>
        </pc:sldLayoutChg>
        <pc:sldLayoutChg chg="delSp modSp">
          <pc:chgData name="Susanne Persson (Golf)" userId="2f93c0f0-9dd1-4565-99ca-501e51256cc2" providerId="ADAL" clId="{9BCD1C66-4828-4646-92E2-970532F67234}" dt="2020-01-23T15:38:05.589" v="2" actId="478"/>
          <pc:sldLayoutMkLst>
            <pc:docMk/>
            <pc:sldMasterMk cId="4118713699" sldId="2147483648"/>
            <pc:sldLayoutMk cId="2610966905" sldId="2147483666"/>
          </pc:sldLayoutMkLst>
          <pc:spChg chg="del">
            <ac:chgData name="Susanne Persson (Golf)" userId="2f93c0f0-9dd1-4565-99ca-501e51256cc2" providerId="ADAL" clId="{9BCD1C66-4828-4646-92E2-970532F67234}" dt="2020-01-23T15:38:05.589" v="2" actId="478"/>
            <ac:spMkLst>
              <pc:docMk/>
              <pc:sldMasterMk cId="4118713699" sldId="2147483648"/>
              <pc:sldLayoutMk cId="2610966905" sldId="2147483666"/>
              <ac:spMk id="5" creationId="{00000000-0000-0000-0000-000000000000}"/>
            </ac:spMkLst>
          </pc:spChg>
          <pc:picChg chg="mod">
            <ac:chgData name="Susanne Persson (Golf)" userId="2f93c0f0-9dd1-4565-99ca-501e51256cc2" providerId="ADAL" clId="{9BCD1C66-4828-4646-92E2-970532F67234}" dt="2020-01-23T15:38:01.607" v="1" actId="14826"/>
            <ac:picMkLst>
              <pc:docMk/>
              <pc:sldMasterMk cId="4118713699" sldId="2147483648"/>
              <pc:sldLayoutMk cId="2610966905" sldId="2147483666"/>
              <ac:picMk id="2" creationId="{00000000-0000-0000-0000-000000000000}"/>
            </ac:picMkLst>
          </pc:picChg>
        </pc:sldLayoutChg>
      </pc:sldMasterChg>
    </pc:docChg>
  </pc:docChgLst>
  <pc:docChgLst>
    <pc:chgData name="Susanne Persson (Golf)" userId="2f93c0f0-9dd1-4565-99ca-501e51256cc2" providerId="ADAL" clId="{DE66908C-EB45-49A6-8E95-E14DFFFA87C3}"/>
    <pc:docChg chg="undo custSel addSld delSld modSld">
      <pc:chgData name="Susanne Persson (Golf)" userId="2f93c0f0-9dd1-4565-99ca-501e51256cc2" providerId="ADAL" clId="{DE66908C-EB45-49A6-8E95-E14DFFFA87C3}" dt="2019-01-23T10:32:13.603" v="315" actId="207"/>
      <pc:docMkLst>
        <pc:docMk/>
      </pc:docMkLst>
      <pc:sldChg chg="modSp">
        <pc:chgData name="Susanne Persson (Golf)" userId="2f93c0f0-9dd1-4565-99ca-501e51256cc2" providerId="ADAL" clId="{DE66908C-EB45-49A6-8E95-E14DFFFA87C3}" dt="2019-01-23T10:32:13.603" v="315" actId="207"/>
        <pc:sldMkLst>
          <pc:docMk/>
          <pc:sldMk cId="4036805290" sldId="291"/>
        </pc:sldMkLst>
        <pc:graphicFrameChg chg="modGraphic">
          <ac:chgData name="Susanne Persson (Golf)" userId="2f93c0f0-9dd1-4565-99ca-501e51256cc2" providerId="ADAL" clId="{DE66908C-EB45-49A6-8E95-E14DFFFA87C3}" dt="2019-01-23T10:32:13.603" v="315" actId="207"/>
          <ac:graphicFrameMkLst>
            <pc:docMk/>
            <pc:sldMk cId="4036805290" sldId="291"/>
            <ac:graphicFrameMk id="7" creationId="{00000000-0000-0000-0000-000000000000}"/>
          </ac:graphicFrameMkLst>
        </pc:graphicFrameChg>
      </pc:sldChg>
      <pc:sldChg chg="addSp delSp modSp">
        <pc:chgData name="Susanne Persson (Golf)" userId="2f93c0f0-9dd1-4565-99ca-501e51256cc2" providerId="ADAL" clId="{DE66908C-EB45-49A6-8E95-E14DFFFA87C3}" dt="2019-01-23T10:31:13.887" v="302" actId="1076"/>
        <pc:sldMkLst>
          <pc:docMk/>
          <pc:sldMk cId="2254081684" sldId="300"/>
        </pc:sldMkLst>
        <pc:spChg chg="add del mod">
          <ac:chgData name="Susanne Persson (Golf)" userId="2f93c0f0-9dd1-4565-99ca-501e51256cc2" providerId="ADAL" clId="{DE66908C-EB45-49A6-8E95-E14DFFFA87C3}" dt="2019-01-23T08:03:58.233" v="2" actId="478"/>
          <ac:spMkLst>
            <pc:docMk/>
            <pc:sldMk cId="2254081684" sldId="300"/>
            <ac:spMk id="2" creationId="{E0BA530E-DAFF-40B5-A30E-DA6009905BA2}"/>
          </ac:spMkLst>
        </pc:spChg>
        <pc:spChg chg="add mod">
          <ac:chgData name="Susanne Persson (Golf)" userId="2f93c0f0-9dd1-4565-99ca-501e51256cc2" providerId="ADAL" clId="{DE66908C-EB45-49A6-8E95-E14DFFFA87C3}" dt="2019-01-23T10:31:13.887" v="302" actId="1076"/>
          <ac:spMkLst>
            <pc:docMk/>
            <pc:sldMk cId="2254081684" sldId="300"/>
            <ac:spMk id="3" creationId="{17D4BA70-09F5-443F-9CC3-A7683057E71A}"/>
          </ac:spMkLst>
        </pc:spChg>
        <pc:spChg chg="add mod">
          <ac:chgData name="Susanne Persson (Golf)" userId="2f93c0f0-9dd1-4565-99ca-501e51256cc2" providerId="ADAL" clId="{DE66908C-EB45-49A6-8E95-E14DFFFA87C3}" dt="2019-01-23T10:30:55.589" v="300" actId="207"/>
          <ac:spMkLst>
            <pc:docMk/>
            <pc:sldMk cId="2254081684" sldId="300"/>
            <ac:spMk id="9" creationId="{921E3722-419A-4FAC-A4B8-37AC63EE345B}"/>
          </ac:spMkLst>
        </pc:spChg>
        <pc:spChg chg="add mod">
          <ac:chgData name="Susanne Persson (Golf)" userId="2f93c0f0-9dd1-4565-99ca-501e51256cc2" providerId="ADAL" clId="{DE66908C-EB45-49A6-8E95-E14DFFFA87C3}" dt="2019-01-23T10:31:01.887" v="301" actId="207"/>
          <ac:spMkLst>
            <pc:docMk/>
            <pc:sldMk cId="2254081684" sldId="300"/>
            <ac:spMk id="10" creationId="{DB644827-033C-485E-AED8-008923887345}"/>
          </ac:spMkLst>
        </pc:spChg>
        <pc:graphicFrameChg chg="add mod">
          <ac:chgData name="Susanne Persson (Golf)" userId="2f93c0f0-9dd1-4565-99ca-501e51256cc2" providerId="ADAL" clId="{DE66908C-EB45-49A6-8E95-E14DFFFA87C3}" dt="2019-01-23T10:28:45.405" v="265" actId="1076"/>
          <ac:graphicFrameMkLst>
            <pc:docMk/>
            <pc:sldMk cId="2254081684" sldId="300"/>
            <ac:graphicFrameMk id="6" creationId="{EF9CC48D-75BA-470B-AAAB-57DBD21E8503}"/>
          </ac:graphicFrameMkLst>
        </pc:graphicFrameChg>
        <pc:graphicFrameChg chg="del">
          <ac:chgData name="Susanne Persson (Golf)" userId="2f93c0f0-9dd1-4565-99ca-501e51256cc2" providerId="ADAL" clId="{DE66908C-EB45-49A6-8E95-E14DFFFA87C3}" dt="2019-01-23T08:03:55.303" v="1" actId="478"/>
          <ac:graphicFrameMkLst>
            <pc:docMk/>
            <pc:sldMk cId="2254081684" sldId="300"/>
            <ac:graphicFrameMk id="7" creationId="{00000000-0000-0000-0000-000000000000}"/>
          </ac:graphicFrameMkLst>
        </pc:graphicFrameChg>
        <pc:picChg chg="del mod">
          <ac:chgData name="Susanne Persson (Golf)" userId="2f93c0f0-9dd1-4565-99ca-501e51256cc2" providerId="ADAL" clId="{DE66908C-EB45-49A6-8E95-E14DFFFA87C3}" dt="2019-01-23T08:04:45.003" v="10" actId="478"/>
          <ac:picMkLst>
            <pc:docMk/>
            <pc:sldMk cId="2254081684" sldId="300"/>
            <ac:picMk id="4" creationId="{00000000-0000-0000-0000-000000000000}"/>
          </ac:picMkLst>
        </pc:picChg>
        <pc:picChg chg="add del mod">
          <ac:chgData name="Susanne Persson (Golf)" userId="2f93c0f0-9dd1-4565-99ca-501e51256cc2" providerId="ADAL" clId="{DE66908C-EB45-49A6-8E95-E14DFFFA87C3}" dt="2019-01-23T08:15:56.766" v="260" actId="478"/>
          <ac:picMkLst>
            <pc:docMk/>
            <pc:sldMk cId="2254081684" sldId="300"/>
            <ac:picMk id="8" creationId="{08497F13-8185-4B2C-9F2C-0414D2671D33}"/>
          </ac:picMkLst>
        </pc:picChg>
      </pc:sldChg>
      <pc:sldChg chg="modSp">
        <pc:chgData name="Susanne Persson (Golf)" userId="2f93c0f0-9dd1-4565-99ca-501e51256cc2" providerId="ADAL" clId="{DE66908C-EB45-49A6-8E95-E14DFFFA87C3}" dt="2019-01-23T10:31:42.402" v="312" actId="20577"/>
        <pc:sldMkLst>
          <pc:docMk/>
          <pc:sldMk cId="3776743674" sldId="301"/>
        </pc:sldMkLst>
        <pc:spChg chg="mod">
          <ac:chgData name="Susanne Persson (Golf)" userId="2f93c0f0-9dd1-4565-99ca-501e51256cc2" providerId="ADAL" clId="{DE66908C-EB45-49A6-8E95-E14DFFFA87C3}" dt="2019-01-23T10:31:42.402" v="312" actId="20577"/>
          <ac:spMkLst>
            <pc:docMk/>
            <pc:sldMk cId="3776743674" sldId="301"/>
            <ac:spMk id="3" creationId="{00000000-0000-0000-0000-000000000000}"/>
          </ac:spMkLst>
        </pc:spChg>
      </pc:sldChg>
      <pc:sldChg chg="add del">
        <pc:chgData name="Susanne Persson (Golf)" userId="2f93c0f0-9dd1-4565-99ca-501e51256cc2" providerId="ADAL" clId="{DE66908C-EB45-49A6-8E95-E14DFFFA87C3}" dt="2019-01-23T08:16:05.393" v="261" actId="2696"/>
        <pc:sldMkLst>
          <pc:docMk/>
          <pc:sldMk cId="995385687" sldId="31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8F762-79E5-4B0F-A4C1-FDFB0092EA26}" type="doc">
      <dgm:prSet loTypeId="urn:microsoft.com/office/officeart/2005/8/layout/hProcess9" loCatId="process" qsTypeId="urn:microsoft.com/office/officeart/2005/8/quickstyle/simple1" qsCatId="simple" csTypeId="urn:microsoft.com/office/officeart/2005/8/colors/accent1_2" csCatId="accent1" phldr="1"/>
      <dgm:spPr/>
    </dgm:pt>
    <dgm:pt modelId="{AB4A2214-8215-4DCA-A20E-CA4F5E9F2BBF}">
      <dgm:prSet phldrT="[Text]" custT="1"/>
      <dgm:spPr>
        <a:solidFill>
          <a:srgbClr val="B18F6A"/>
        </a:solidFill>
        <a:ln w="38100">
          <a:solidFill>
            <a:schemeClr val="bg1"/>
          </a:solidFill>
        </a:ln>
      </dgm:spPr>
      <dgm:t>
        <a:bodyPr anchor="t"/>
        <a:lstStyle/>
        <a:p>
          <a:pPr algn="l">
            <a:lnSpc>
              <a:spcPct val="100000"/>
            </a:lnSpc>
            <a:spcAft>
              <a:spcPts val="800"/>
            </a:spcAft>
          </a:pPr>
          <a:r>
            <a:rPr lang="sv-SE" sz="1800" spc="-70" baseline="0" dirty="0">
              <a:latin typeface="Franklin Gothic Demi" panose="020B0703020102020204" pitchFamily="34" charset="0"/>
            </a:rPr>
            <a:t>Fas 1: </a:t>
          </a:r>
          <a:endParaRPr lang="sv-SE" sz="1200" dirty="0">
            <a:latin typeface="Franklin Gothic Book" panose="020B0503020102020204" pitchFamily="34" charset="0"/>
          </a:endParaRPr>
        </a:p>
        <a:p>
          <a:pPr algn="l">
            <a:lnSpc>
              <a:spcPct val="100000"/>
            </a:lnSpc>
            <a:spcAft>
              <a:spcPts val="800"/>
            </a:spcAft>
          </a:pPr>
          <a:r>
            <a:rPr lang="sv-SE" sz="1200" dirty="0">
              <a:latin typeface="Franklin Gothic Book" panose="020B0503020102020204" pitchFamily="34" charset="0"/>
            </a:rPr>
            <a:t>Intern planering</a:t>
          </a:r>
        </a:p>
        <a:p>
          <a:pPr algn="l">
            <a:lnSpc>
              <a:spcPct val="100000"/>
            </a:lnSpc>
            <a:spcAft>
              <a:spcPts val="800"/>
            </a:spcAft>
          </a:pPr>
          <a:r>
            <a:rPr lang="sv-SE" sz="1200" dirty="0">
              <a:latin typeface="Franklin Gothic Book" panose="020B0503020102020204" pitchFamily="34" charset="0"/>
            </a:rPr>
            <a:t>Fokus på </a:t>
          </a:r>
          <a:r>
            <a:rPr lang="sv-SE" sz="1200" i="1" dirty="0">
              <a:latin typeface="Franklin Gothic Book" panose="020B0503020102020204" pitchFamily="34" charset="0"/>
            </a:rPr>
            <a:t>Vad</a:t>
          </a:r>
          <a:r>
            <a:rPr lang="sv-SE" sz="1200" dirty="0">
              <a:latin typeface="Franklin Gothic Book" panose="020B0503020102020204" pitchFamily="34" charset="0"/>
            </a:rPr>
            <a:t> och </a:t>
          </a:r>
          <a:r>
            <a:rPr lang="sv-SE" sz="1200" i="1" dirty="0">
              <a:latin typeface="Franklin Gothic Book" panose="020B0503020102020204" pitchFamily="34" charset="0"/>
            </a:rPr>
            <a:t>Varför</a:t>
          </a:r>
        </a:p>
      </dgm:t>
    </dgm:pt>
    <dgm:pt modelId="{5D332B7C-F6D1-4466-9705-39CCEDC60445}" type="parTrans" cxnId="{FFD18C2E-3E3B-4E6C-9EDC-A60D5F89B9C0}">
      <dgm:prSet/>
      <dgm:spPr/>
      <dgm:t>
        <a:bodyPr/>
        <a:lstStyle/>
        <a:p>
          <a:endParaRPr lang="sv-SE"/>
        </a:p>
      </dgm:t>
    </dgm:pt>
    <dgm:pt modelId="{1227838A-BF27-4530-BD64-5DE515C09CA5}" type="sibTrans" cxnId="{FFD18C2E-3E3B-4E6C-9EDC-A60D5F89B9C0}">
      <dgm:prSet/>
      <dgm:spPr/>
      <dgm:t>
        <a:bodyPr/>
        <a:lstStyle/>
        <a:p>
          <a:endParaRPr lang="sv-SE"/>
        </a:p>
      </dgm:t>
    </dgm:pt>
    <dgm:pt modelId="{74D46223-A0A0-4675-96D8-DE702398F927}">
      <dgm:prSet phldrT="[Text]" custT="1"/>
      <dgm:spPr>
        <a:solidFill>
          <a:srgbClr val="B18F6A"/>
        </a:solidFill>
        <a:ln w="38100">
          <a:solidFill>
            <a:schemeClr val="bg1"/>
          </a:solidFill>
        </a:ln>
      </dgm:spPr>
      <dgm:t>
        <a:bodyPr anchor="t"/>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2: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Extern kommunikation</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Aktiviteter</a:t>
          </a:r>
        </a:p>
      </dgm:t>
    </dgm:pt>
    <dgm:pt modelId="{CC63816D-1356-4B59-AB6B-D952D221A17C}" type="parTrans" cxnId="{B1534907-0B50-4B2C-9693-28C5D9334252}">
      <dgm:prSet/>
      <dgm:spPr/>
      <dgm:t>
        <a:bodyPr/>
        <a:lstStyle/>
        <a:p>
          <a:endParaRPr lang="sv-SE"/>
        </a:p>
      </dgm:t>
    </dgm:pt>
    <dgm:pt modelId="{4F542D26-B6B5-44CA-9D61-863D2C03D496}" type="sibTrans" cxnId="{B1534907-0B50-4B2C-9693-28C5D9334252}">
      <dgm:prSet/>
      <dgm:spPr/>
      <dgm:t>
        <a:bodyPr/>
        <a:lstStyle/>
        <a:p>
          <a:endParaRPr lang="sv-SE"/>
        </a:p>
      </dgm:t>
    </dgm:pt>
    <dgm:pt modelId="{90F4E2CD-C04A-461A-A135-3B2E3A08761B}">
      <dgm:prSet phldrT="[Text]" custT="1"/>
      <dgm:spPr>
        <a:solidFill>
          <a:srgbClr val="8DAE42"/>
        </a:solidFill>
        <a:ln w="38100">
          <a:solidFill>
            <a:schemeClr val="bg1"/>
          </a:solidFill>
        </a:ln>
      </dgm:spPr>
      <dgm:t>
        <a:bodyPr anchor="t"/>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3: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Genomförande</a:t>
          </a:r>
        </a:p>
      </dgm:t>
    </dgm:pt>
    <dgm:pt modelId="{D11CAB76-CE26-4303-BA7E-3A946A35ECB6}" type="parTrans" cxnId="{50FD30CA-BF9E-47EA-8C5B-E05BEC5EB573}">
      <dgm:prSet/>
      <dgm:spPr/>
      <dgm:t>
        <a:bodyPr/>
        <a:lstStyle/>
        <a:p>
          <a:endParaRPr lang="sv-SE"/>
        </a:p>
      </dgm:t>
    </dgm:pt>
    <dgm:pt modelId="{3C4F7C60-F9A0-4A9A-AA18-694DE0A16600}" type="sibTrans" cxnId="{50FD30CA-BF9E-47EA-8C5B-E05BEC5EB573}">
      <dgm:prSet/>
      <dgm:spPr/>
      <dgm:t>
        <a:bodyPr/>
        <a:lstStyle/>
        <a:p>
          <a:endParaRPr lang="sv-SE"/>
        </a:p>
      </dgm:t>
    </dgm:pt>
    <dgm:pt modelId="{CAC207E5-C497-43C5-985E-EA113C512DAE}">
      <dgm:prSet phldrT="[Text]" custT="1"/>
      <dgm:spPr>
        <a:solidFill>
          <a:srgbClr val="C4007A"/>
        </a:solidFill>
        <a:ln w="38100">
          <a:solidFill>
            <a:schemeClr val="bg1"/>
          </a:solidFill>
        </a:ln>
      </dgm:spPr>
      <dgm:t>
        <a:bodyPr anchor="t"/>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4: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Uppföljning </a:t>
          </a:r>
        </a:p>
        <a:p>
          <a:pPr marL="0" lvl="0" algn="l" defTabSz="1066800">
            <a:lnSpc>
              <a:spcPct val="100000"/>
            </a:lnSpc>
            <a:spcBef>
              <a:spcPct val="0"/>
            </a:spcBef>
            <a:spcAft>
              <a:spcPts val="800"/>
            </a:spcAft>
            <a:buNone/>
          </a:pPr>
          <a:r>
            <a:rPr lang="sv-SE" sz="1200" kern="1200" dirty="0">
              <a:latin typeface="Franklin Gothic Book" panose="020B0503020102020204" pitchFamily="34" charset="0"/>
            </a:rPr>
            <a:t>Utvärdering</a:t>
          </a:r>
        </a:p>
      </dgm:t>
    </dgm:pt>
    <dgm:pt modelId="{8A590F96-9D17-4F2A-B14E-B24D8EF4F807}" type="parTrans" cxnId="{3697DA40-AE0E-4787-B6FE-A633DE04573C}">
      <dgm:prSet/>
      <dgm:spPr/>
      <dgm:t>
        <a:bodyPr/>
        <a:lstStyle/>
        <a:p>
          <a:endParaRPr lang="sv-SE"/>
        </a:p>
      </dgm:t>
    </dgm:pt>
    <dgm:pt modelId="{AED4ED26-2D5E-466A-8961-5C2054EAF84E}" type="sibTrans" cxnId="{3697DA40-AE0E-4787-B6FE-A633DE04573C}">
      <dgm:prSet/>
      <dgm:spPr/>
      <dgm:t>
        <a:bodyPr/>
        <a:lstStyle/>
        <a:p>
          <a:endParaRPr lang="sv-SE"/>
        </a:p>
      </dgm:t>
    </dgm:pt>
    <dgm:pt modelId="{891B29A7-695D-4D0F-A814-EA436F4CBB5A}" type="pres">
      <dgm:prSet presAssocID="{B758F762-79E5-4B0F-A4C1-FDFB0092EA26}" presName="CompostProcess" presStyleCnt="0">
        <dgm:presLayoutVars>
          <dgm:dir/>
          <dgm:resizeHandles val="exact"/>
        </dgm:presLayoutVars>
      </dgm:prSet>
      <dgm:spPr/>
    </dgm:pt>
    <dgm:pt modelId="{BAAD62D8-5219-4F4B-A4EF-044617DF7525}" type="pres">
      <dgm:prSet presAssocID="{B758F762-79E5-4B0F-A4C1-FDFB0092EA26}" presName="arrow" presStyleLbl="bgShp" presStyleIdx="0" presStyleCnt="1" custScaleX="117647" custLinFactNeighborX="0" custLinFactNeighborY="-346"/>
      <dgm:spPr>
        <a:gradFill flip="none" rotWithShape="0">
          <a:gsLst>
            <a:gs pos="0">
              <a:srgbClr val="8DAE42">
                <a:tint val="66000"/>
                <a:satMod val="160000"/>
              </a:srgbClr>
            </a:gs>
            <a:gs pos="50000">
              <a:srgbClr val="8DAE42">
                <a:tint val="44500"/>
                <a:satMod val="160000"/>
              </a:srgbClr>
            </a:gs>
            <a:gs pos="100000">
              <a:srgbClr val="8DAE42">
                <a:tint val="23500"/>
                <a:satMod val="160000"/>
              </a:srgbClr>
            </a:gs>
          </a:gsLst>
          <a:lin ang="8100000" scaled="1"/>
          <a:tileRect/>
        </a:gradFill>
      </dgm:spPr>
    </dgm:pt>
    <dgm:pt modelId="{503B85C6-D875-4365-B934-4CAB33D291E7}" type="pres">
      <dgm:prSet presAssocID="{B758F762-79E5-4B0F-A4C1-FDFB0092EA26}" presName="linearProcess" presStyleCnt="0"/>
      <dgm:spPr/>
    </dgm:pt>
    <dgm:pt modelId="{76DF5680-44E4-4440-BAAA-E615946DB525}" type="pres">
      <dgm:prSet presAssocID="{AB4A2214-8215-4DCA-A20E-CA4F5E9F2BBF}" presName="textNode" presStyleLbl="node1" presStyleIdx="0" presStyleCnt="4" custScaleX="63017" custScaleY="115070" custLinFactNeighborX="-77340" custLinFactNeighborY="-9">
        <dgm:presLayoutVars>
          <dgm:bulletEnabled val="1"/>
        </dgm:presLayoutVars>
      </dgm:prSet>
      <dgm:spPr/>
    </dgm:pt>
    <dgm:pt modelId="{ED4EB21E-598D-4A37-82AF-A91FD3067324}" type="pres">
      <dgm:prSet presAssocID="{1227838A-BF27-4530-BD64-5DE515C09CA5}" presName="sibTrans" presStyleCnt="0"/>
      <dgm:spPr/>
    </dgm:pt>
    <dgm:pt modelId="{EA68DDC5-50FE-40AE-8D33-F7D5CFEAD0FB}" type="pres">
      <dgm:prSet presAssocID="{74D46223-A0A0-4675-96D8-DE702398F927}" presName="textNode" presStyleLbl="node1" presStyleIdx="1" presStyleCnt="4" custScaleX="63017" custScaleY="115070" custLinFactX="-484" custLinFactNeighborX="-100000" custLinFactNeighborY="-9">
        <dgm:presLayoutVars>
          <dgm:bulletEnabled val="1"/>
        </dgm:presLayoutVars>
      </dgm:prSet>
      <dgm:spPr/>
    </dgm:pt>
    <dgm:pt modelId="{9C1C2EF9-2540-42A7-98E5-B74ECD61F2E4}" type="pres">
      <dgm:prSet presAssocID="{4F542D26-B6B5-44CA-9D61-863D2C03D496}" presName="sibTrans" presStyleCnt="0"/>
      <dgm:spPr/>
    </dgm:pt>
    <dgm:pt modelId="{3E0CF074-1F7F-46D8-B80C-63F3024B0738}" type="pres">
      <dgm:prSet presAssocID="{90F4E2CD-C04A-461A-A135-3B2E3A08761B}" presName="textNode" presStyleLbl="node1" presStyleIdx="2" presStyleCnt="4" custScaleX="63017" custScaleY="115070" custLinFactX="-4062" custLinFactNeighborX="-100000" custLinFactNeighborY="-9">
        <dgm:presLayoutVars>
          <dgm:bulletEnabled val="1"/>
        </dgm:presLayoutVars>
      </dgm:prSet>
      <dgm:spPr/>
    </dgm:pt>
    <dgm:pt modelId="{CA6EB1BB-4F4A-4601-BABB-019C1A58A12E}" type="pres">
      <dgm:prSet presAssocID="{3C4F7C60-F9A0-4A9A-AA18-694DE0A16600}" presName="sibTrans" presStyleCnt="0"/>
      <dgm:spPr/>
    </dgm:pt>
    <dgm:pt modelId="{FD9DF4E8-0D08-481A-B0E2-8C8C0194A001}" type="pres">
      <dgm:prSet presAssocID="{CAC207E5-C497-43C5-985E-EA113C512DAE}" presName="textNode" presStyleLbl="node1" presStyleIdx="3" presStyleCnt="4" custScaleX="63017" custScaleY="115070" custLinFactX="-7269" custLinFactNeighborX="-100000" custLinFactNeighborY="-10">
        <dgm:presLayoutVars>
          <dgm:bulletEnabled val="1"/>
        </dgm:presLayoutVars>
      </dgm:prSet>
      <dgm:spPr/>
    </dgm:pt>
  </dgm:ptLst>
  <dgm:cxnLst>
    <dgm:cxn modelId="{B1534907-0B50-4B2C-9693-28C5D9334252}" srcId="{B758F762-79E5-4B0F-A4C1-FDFB0092EA26}" destId="{74D46223-A0A0-4675-96D8-DE702398F927}" srcOrd="1" destOrd="0" parTransId="{CC63816D-1356-4B59-AB6B-D952D221A17C}" sibTransId="{4F542D26-B6B5-44CA-9D61-863D2C03D496}"/>
    <dgm:cxn modelId="{FFD18C2E-3E3B-4E6C-9EDC-A60D5F89B9C0}" srcId="{B758F762-79E5-4B0F-A4C1-FDFB0092EA26}" destId="{AB4A2214-8215-4DCA-A20E-CA4F5E9F2BBF}" srcOrd="0" destOrd="0" parTransId="{5D332B7C-F6D1-4466-9705-39CCEDC60445}" sibTransId="{1227838A-BF27-4530-BD64-5DE515C09CA5}"/>
    <dgm:cxn modelId="{3697DA40-AE0E-4787-B6FE-A633DE04573C}" srcId="{B758F762-79E5-4B0F-A4C1-FDFB0092EA26}" destId="{CAC207E5-C497-43C5-985E-EA113C512DAE}" srcOrd="3" destOrd="0" parTransId="{8A590F96-9D17-4F2A-B14E-B24D8EF4F807}" sibTransId="{AED4ED26-2D5E-466A-8961-5C2054EAF84E}"/>
    <dgm:cxn modelId="{4D012064-5591-4065-B593-09971B4278EF}" type="presOf" srcId="{CAC207E5-C497-43C5-985E-EA113C512DAE}" destId="{FD9DF4E8-0D08-481A-B0E2-8C8C0194A001}" srcOrd="0" destOrd="0" presId="urn:microsoft.com/office/officeart/2005/8/layout/hProcess9"/>
    <dgm:cxn modelId="{595E6159-EEA0-4EA6-A021-35345507B794}" type="presOf" srcId="{B758F762-79E5-4B0F-A4C1-FDFB0092EA26}" destId="{891B29A7-695D-4D0F-A814-EA436F4CBB5A}" srcOrd="0" destOrd="0" presId="urn:microsoft.com/office/officeart/2005/8/layout/hProcess9"/>
    <dgm:cxn modelId="{C76DF08B-9BB1-4348-86AE-D3093EF123B9}" type="presOf" srcId="{74D46223-A0A0-4675-96D8-DE702398F927}" destId="{EA68DDC5-50FE-40AE-8D33-F7D5CFEAD0FB}" srcOrd="0" destOrd="0" presId="urn:microsoft.com/office/officeart/2005/8/layout/hProcess9"/>
    <dgm:cxn modelId="{06B392A3-D971-4021-A05B-62EC5CFBE938}" type="presOf" srcId="{AB4A2214-8215-4DCA-A20E-CA4F5E9F2BBF}" destId="{76DF5680-44E4-4440-BAAA-E615946DB525}" srcOrd="0" destOrd="0" presId="urn:microsoft.com/office/officeart/2005/8/layout/hProcess9"/>
    <dgm:cxn modelId="{50FD30CA-BF9E-47EA-8C5B-E05BEC5EB573}" srcId="{B758F762-79E5-4B0F-A4C1-FDFB0092EA26}" destId="{90F4E2CD-C04A-461A-A135-3B2E3A08761B}" srcOrd="2" destOrd="0" parTransId="{D11CAB76-CE26-4303-BA7E-3A946A35ECB6}" sibTransId="{3C4F7C60-F9A0-4A9A-AA18-694DE0A16600}"/>
    <dgm:cxn modelId="{FF1219EC-237B-409F-BFC2-9486B1E6B9A3}" type="presOf" srcId="{90F4E2CD-C04A-461A-A135-3B2E3A08761B}" destId="{3E0CF074-1F7F-46D8-B80C-63F3024B0738}" srcOrd="0" destOrd="0" presId="urn:microsoft.com/office/officeart/2005/8/layout/hProcess9"/>
    <dgm:cxn modelId="{93AC7776-D9E9-40F1-A6CE-8E631D4B0411}" type="presParOf" srcId="{891B29A7-695D-4D0F-A814-EA436F4CBB5A}" destId="{BAAD62D8-5219-4F4B-A4EF-044617DF7525}" srcOrd="0" destOrd="0" presId="urn:microsoft.com/office/officeart/2005/8/layout/hProcess9"/>
    <dgm:cxn modelId="{01A058CC-4746-4E37-A952-01F5DBDF75A9}" type="presParOf" srcId="{891B29A7-695D-4D0F-A814-EA436F4CBB5A}" destId="{503B85C6-D875-4365-B934-4CAB33D291E7}" srcOrd="1" destOrd="0" presId="urn:microsoft.com/office/officeart/2005/8/layout/hProcess9"/>
    <dgm:cxn modelId="{92A287FB-48F1-4A4F-8D5E-099067604A79}" type="presParOf" srcId="{503B85C6-D875-4365-B934-4CAB33D291E7}" destId="{76DF5680-44E4-4440-BAAA-E615946DB525}" srcOrd="0" destOrd="0" presId="urn:microsoft.com/office/officeart/2005/8/layout/hProcess9"/>
    <dgm:cxn modelId="{DDA3ABAE-0D36-4004-B960-66E0D87D1981}" type="presParOf" srcId="{503B85C6-D875-4365-B934-4CAB33D291E7}" destId="{ED4EB21E-598D-4A37-82AF-A91FD3067324}" srcOrd="1" destOrd="0" presId="urn:microsoft.com/office/officeart/2005/8/layout/hProcess9"/>
    <dgm:cxn modelId="{E6C99AB1-DEAD-46AE-9C28-77FC4F566060}" type="presParOf" srcId="{503B85C6-D875-4365-B934-4CAB33D291E7}" destId="{EA68DDC5-50FE-40AE-8D33-F7D5CFEAD0FB}" srcOrd="2" destOrd="0" presId="urn:microsoft.com/office/officeart/2005/8/layout/hProcess9"/>
    <dgm:cxn modelId="{228F9578-53F0-4E5B-8444-276E91184C4F}" type="presParOf" srcId="{503B85C6-D875-4365-B934-4CAB33D291E7}" destId="{9C1C2EF9-2540-42A7-98E5-B74ECD61F2E4}" srcOrd="3" destOrd="0" presId="urn:microsoft.com/office/officeart/2005/8/layout/hProcess9"/>
    <dgm:cxn modelId="{01A96552-39EC-47C2-B11A-1164BABAAB69}" type="presParOf" srcId="{503B85C6-D875-4365-B934-4CAB33D291E7}" destId="{3E0CF074-1F7F-46D8-B80C-63F3024B0738}" srcOrd="4" destOrd="0" presId="urn:microsoft.com/office/officeart/2005/8/layout/hProcess9"/>
    <dgm:cxn modelId="{D4F4240F-EDC0-4291-B480-D37FF189EA83}" type="presParOf" srcId="{503B85C6-D875-4365-B934-4CAB33D291E7}" destId="{CA6EB1BB-4F4A-4601-BABB-019C1A58A12E}" srcOrd="5" destOrd="0" presId="urn:microsoft.com/office/officeart/2005/8/layout/hProcess9"/>
    <dgm:cxn modelId="{308249DF-37CB-4C92-9BB0-79333AE5837F}" type="presParOf" srcId="{503B85C6-D875-4365-B934-4CAB33D291E7}" destId="{FD9DF4E8-0D08-481A-B0E2-8C8C0194A00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D62D8-5219-4F4B-A4EF-044617DF7525}">
      <dsp:nvSpPr>
        <dsp:cNvPr id="0" name=""/>
        <dsp:cNvSpPr/>
      </dsp:nvSpPr>
      <dsp:spPr>
        <a:xfrm>
          <a:off x="2" y="0"/>
          <a:ext cx="8358246" cy="3127430"/>
        </a:xfrm>
        <a:prstGeom prst="rightArrow">
          <a:avLst/>
        </a:prstGeom>
        <a:gradFill flip="none" rotWithShape="0">
          <a:gsLst>
            <a:gs pos="0">
              <a:srgbClr val="8DAE42">
                <a:tint val="66000"/>
                <a:satMod val="160000"/>
              </a:srgbClr>
            </a:gs>
            <a:gs pos="50000">
              <a:srgbClr val="8DAE42">
                <a:tint val="44500"/>
                <a:satMod val="160000"/>
              </a:srgbClr>
            </a:gs>
            <a:gs pos="100000">
              <a:srgbClr val="8DAE42">
                <a:tint val="23500"/>
                <a:satMod val="160000"/>
              </a:srgbClr>
            </a:gs>
          </a:gsLst>
          <a:lin ang="8100000" scaled="1"/>
          <a:tileRect/>
        </a:gradFill>
        <a:ln>
          <a:noFill/>
        </a:ln>
        <a:effectLst/>
      </dsp:spPr>
      <dsp:style>
        <a:lnRef idx="0">
          <a:scrgbClr r="0" g="0" b="0"/>
        </a:lnRef>
        <a:fillRef idx="1">
          <a:scrgbClr r="0" g="0" b="0"/>
        </a:fillRef>
        <a:effectRef idx="0">
          <a:scrgbClr r="0" g="0" b="0"/>
        </a:effectRef>
        <a:fontRef idx="minor"/>
      </dsp:style>
    </dsp:sp>
    <dsp:sp modelId="{76DF5680-44E4-4440-BAAA-E615946DB525}">
      <dsp:nvSpPr>
        <dsp:cNvPr id="0" name=""/>
        <dsp:cNvSpPr/>
      </dsp:nvSpPr>
      <dsp:spPr>
        <a:xfrm>
          <a:off x="68771" y="843855"/>
          <a:ext cx="1580135" cy="1439493"/>
        </a:xfrm>
        <a:prstGeom prst="roundRect">
          <a:avLst/>
        </a:prstGeom>
        <a:solidFill>
          <a:srgbClr val="B18F6A"/>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ts val="800"/>
            </a:spcAft>
            <a:buNone/>
          </a:pPr>
          <a:r>
            <a:rPr lang="sv-SE" sz="1800" kern="1200" spc="-70" baseline="0" dirty="0">
              <a:latin typeface="Franklin Gothic Demi" panose="020B0703020102020204" pitchFamily="34" charset="0"/>
            </a:rPr>
            <a:t>Fas 1: </a:t>
          </a:r>
          <a:endParaRPr lang="sv-SE" sz="1200" kern="1200" dirty="0">
            <a:latin typeface="Franklin Gothic Book" panose="020B0503020102020204" pitchFamily="34" charset="0"/>
          </a:endParaRPr>
        </a:p>
        <a:p>
          <a:pPr marL="0" lvl="0" indent="0" algn="l" defTabSz="800100">
            <a:lnSpc>
              <a:spcPct val="100000"/>
            </a:lnSpc>
            <a:spcBef>
              <a:spcPct val="0"/>
            </a:spcBef>
            <a:spcAft>
              <a:spcPts val="800"/>
            </a:spcAft>
            <a:buNone/>
          </a:pPr>
          <a:r>
            <a:rPr lang="sv-SE" sz="1200" kern="1200" dirty="0">
              <a:latin typeface="Franklin Gothic Book" panose="020B0503020102020204" pitchFamily="34" charset="0"/>
            </a:rPr>
            <a:t>Intern planering</a:t>
          </a:r>
        </a:p>
        <a:p>
          <a:pPr marL="0" lvl="0" indent="0" algn="l" defTabSz="800100">
            <a:lnSpc>
              <a:spcPct val="100000"/>
            </a:lnSpc>
            <a:spcBef>
              <a:spcPct val="0"/>
            </a:spcBef>
            <a:spcAft>
              <a:spcPts val="800"/>
            </a:spcAft>
            <a:buNone/>
          </a:pPr>
          <a:r>
            <a:rPr lang="sv-SE" sz="1200" kern="1200" dirty="0">
              <a:latin typeface="Franklin Gothic Book" panose="020B0503020102020204" pitchFamily="34" charset="0"/>
            </a:rPr>
            <a:t>Fokus på </a:t>
          </a:r>
          <a:r>
            <a:rPr lang="sv-SE" sz="1200" i="1" kern="1200" dirty="0">
              <a:latin typeface="Franklin Gothic Book" panose="020B0503020102020204" pitchFamily="34" charset="0"/>
            </a:rPr>
            <a:t>Vad</a:t>
          </a:r>
          <a:r>
            <a:rPr lang="sv-SE" sz="1200" kern="1200" dirty="0">
              <a:latin typeface="Franklin Gothic Book" panose="020B0503020102020204" pitchFamily="34" charset="0"/>
            </a:rPr>
            <a:t> och </a:t>
          </a:r>
          <a:r>
            <a:rPr lang="sv-SE" sz="1200" i="1" kern="1200" dirty="0">
              <a:latin typeface="Franklin Gothic Book" panose="020B0503020102020204" pitchFamily="34" charset="0"/>
            </a:rPr>
            <a:t>Varför</a:t>
          </a:r>
        </a:p>
      </dsp:txBody>
      <dsp:txXfrm>
        <a:off x="139041" y="914125"/>
        <a:ext cx="1439595" cy="1298953"/>
      </dsp:txXfrm>
    </dsp:sp>
    <dsp:sp modelId="{EA68DDC5-50FE-40AE-8D33-F7D5CFEAD0FB}">
      <dsp:nvSpPr>
        <dsp:cNvPr id="0" name=""/>
        <dsp:cNvSpPr/>
      </dsp:nvSpPr>
      <dsp:spPr>
        <a:xfrm>
          <a:off x="1959984" y="843855"/>
          <a:ext cx="1580135" cy="1439493"/>
        </a:xfrm>
        <a:prstGeom prst="roundRect">
          <a:avLst/>
        </a:prstGeom>
        <a:solidFill>
          <a:srgbClr val="B18F6A"/>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2: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Extern kommunikation</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Aktiviteter</a:t>
          </a:r>
        </a:p>
      </dsp:txBody>
      <dsp:txXfrm>
        <a:off x="2030254" y="914125"/>
        <a:ext cx="1439595" cy="1298953"/>
      </dsp:txXfrm>
    </dsp:sp>
    <dsp:sp modelId="{3E0CF074-1F7F-46D8-B80C-63F3024B0738}">
      <dsp:nvSpPr>
        <dsp:cNvPr id="0" name=""/>
        <dsp:cNvSpPr/>
      </dsp:nvSpPr>
      <dsp:spPr>
        <a:xfrm>
          <a:off x="3868315" y="843855"/>
          <a:ext cx="1580135" cy="1439493"/>
        </a:xfrm>
        <a:prstGeom prst="roundRect">
          <a:avLst/>
        </a:prstGeom>
        <a:solidFill>
          <a:srgbClr val="8DAE42"/>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3: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Genomförande</a:t>
          </a:r>
        </a:p>
      </dsp:txBody>
      <dsp:txXfrm>
        <a:off x="3938585" y="914125"/>
        <a:ext cx="1439595" cy="1298953"/>
      </dsp:txXfrm>
    </dsp:sp>
    <dsp:sp modelId="{FD9DF4E8-0D08-481A-B0E2-8C8C0194A001}">
      <dsp:nvSpPr>
        <dsp:cNvPr id="0" name=""/>
        <dsp:cNvSpPr/>
      </dsp:nvSpPr>
      <dsp:spPr>
        <a:xfrm>
          <a:off x="5785949" y="843843"/>
          <a:ext cx="1580135" cy="1439493"/>
        </a:xfrm>
        <a:prstGeom prst="roundRect">
          <a:avLst/>
        </a:prstGeom>
        <a:solidFill>
          <a:srgbClr val="C4007A"/>
        </a:solidFill>
        <a:ln w="381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1066800">
            <a:lnSpc>
              <a:spcPct val="100000"/>
            </a:lnSpc>
            <a:spcBef>
              <a:spcPct val="0"/>
            </a:spcBef>
            <a:spcAft>
              <a:spcPts val="800"/>
            </a:spcAft>
            <a:buNone/>
          </a:pPr>
          <a:r>
            <a:rPr lang="sv-SE" sz="1600" kern="1200" spc="-70" baseline="0" dirty="0">
              <a:solidFill>
                <a:prstClr val="white"/>
              </a:solidFill>
              <a:latin typeface="Franklin Gothic Demi" panose="020B0703020102020204" pitchFamily="34" charset="0"/>
              <a:ea typeface="+mn-ea"/>
              <a:cs typeface="+mn-cs"/>
            </a:rPr>
            <a:t>Fas 4: </a:t>
          </a:r>
        </a:p>
        <a:p>
          <a:pPr marL="0" lvl="0" algn="l" defTabSz="1066800">
            <a:lnSpc>
              <a:spcPct val="100000"/>
            </a:lnSpc>
            <a:spcBef>
              <a:spcPct val="0"/>
            </a:spcBef>
            <a:spcAft>
              <a:spcPts val="800"/>
            </a:spcAft>
            <a:buNone/>
          </a:pPr>
          <a:r>
            <a:rPr lang="sv-SE" sz="1200" kern="1200" dirty="0">
              <a:solidFill>
                <a:prstClr val="white"/>
              </a:solidFill>
              <a:latin typeface="Franklin Gothic Book" panose="020B0503020102020204" pitchFamily="34" charset="0"/>
              <a:ea typeface="+mn-ea"/>
              <a:cs typeface="+mn-cs"/>
            </a:rPr>
            <a:t>Uppföljning </a:t>
          </a:r>
        </a:p>
        <a:p>
          <a:pPr marL="0" lvl="0" algn="l" defTabSz="1066800">
            <a:lnSpc>
              <a:spcPct val="100000"/>
            </a:lnSpc>
            <a:spcBef>
              <a:spcPct val="0"/>
            </a:spcBef>
            <a:spcAft>
              <a:spcPts val="800"/>
            </a:spcAft>
            <a:buNone/>
          </a:pPr>
          <a:r>
            <a:rPr lang="sv-SE" sz="1200" kern="1200" dirty="0">
              <a:latin typeface="Franklin Gothic Book" panose="020B0503020102020204" pitchFamily="34" charset="0"/>
            </a:rPr>
            <a:t>Utvärdering</a:t>
          </a:r>
        </a:p>
      </dsp:txBody>
      <dsp:txXfrm>
        <a:off x="5856219" y="914113"/>
        <a:ext cx="1439595" cy="12989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B7E5521-90F7-4682-A8CC-CBA719C97A03}" type="datetimeFigureOut">
              <a:rPr lang="sv-SE" smtClean="0"/>
              <a:t>2020-01-23</a:t>
            </a:fld>
            <a:endParaRPr lang="sv-SE"/>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F7614E-8F7E-4DC8-B74B-862BDDE61F56}" type="slidenum">
              <a:rPr lang="sv-SE" smtClean="0"/>
              <a:t>‹#›</a:t>
            </a:fld>
            <a:endParaRPr lang="sv-SE"/>
          </a:p>
        </p:txBody>
      </p:sp>
    </p:spTree>
    <p:extLst>
      <p:ext uri="{BB962C8B-B14F-4D97-AF65-F5344CB8AC3E}">
        <p14:creationId xmlns:p14="http://schemas.microsoft.com/office/powerpoint/2010/main" val="2104105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4FD69DB-BA60-4CB2-AC38-3056BC7D3642}" type="datetimeFigureOut">
              <a:rPr lang="sv-SE" smtClean="0"/>
              <a:t>2020-01-23</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endParaRPr lang="sv-SE" dirty="0"/>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B5469AF-32CE-457E-BA88-CD76F857B5CB}" type="slidenum">
              <a:rPr lang="sv-SE" smtClean="0"/>
              <a:t>‹#›</a:t>
            </a:fld>
            <a:endParaRPr lang="sv-SE"/>
          </a:p>
        </p:txBody>
      </p:sp>
    </p:spTree>
    <p:extLst>
      <p:ext uri="{BB962C8B-B14F-4D97-AF65-F5344CB8AC3E}">
        <p14:creationId xmlns:p14="http://schemas.microsoft.com/office/powerpoint/2010/main" val="4280584672"/>
      </p:ext>
    </p:extLst>
  </p:cSld>
  <p:clrMap bg1="lt1" tx1="dk1" bg2="lt2" tx2="dk2" accent1="accent1" accent2="accent2" accent3="accent3" accent4="accent4" accent5="accent5" accent6="accent6" hlink="hlink" folHlink="folHlink"/>
  <p:notesStyle>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dirty="0">
                <a:latin typeface="+mn-lt"/>
              </a:rPr>
              <a:t>Rubriker: Franklin </a:t>
            </a:r>
            <a:r>
              <a:rPr lang="sv-SE" sz="1000" dirty="0" err="1">
                <a:latin typeface="+mn-lt"/>
              </a:rPr>
              <a:t>Gothic</a:t>
            </a:r>
            <a:r>
              <a:rPr lang="sv-SE" sz="1000" dirty="0">
                <a:latin typeface="+mn-lt"/>
              </a:rPr>
              <a:t> Demi</a:t>
            </a:r>
            <a:br>
              <a:rPr lang="sv-SE" sz="1000" dirty="0">
                <a:latin typeface="+mn-lt"/>
              </a:rPr>
            </a:br>
            <a:r>
              <a:rPr lang="sv-SE" sz="1000" dirty="0">
                <a:latin typeface="+mn-lt"/>
              </a:rPr>
              <a:t>Brödtext: Franklin </a:t>
            </a:r>
            <a:r>
              <a:rPr lang="sv-SE" sz="1000" dirty="0" err="1">
                <a:latin typeface="+mn-lt"/>
              </a:rPr>
              <a:t>Gothic</a:t>
            </a:r>
            <a:r>
              <a:rPr lang="sv-SE" sz="1000" baseline="0" dirty="0">
                <a:latin typeface="+mn-lt"/>
              </a:rPr>
              <a:t> Book</a:t>
            </a:r>
            <a:endParaRPr lang="sv-SE" sz="1000" dirty="0">
              <a:latin typeface="+mn-lt"/>
            </a:endParaRPr>
          </a:p>
        </p:txBody>
      </p:sp>
      <p:sp>
        <p:nvSpPr>
          <p:cNvPr id="4" name="Platshållare för bildnummer 3"/>
          <p:cNvSpPr>
            <a:spLocks noGrp="1"/>
          </p:cNvSpPr>
          <p:nvPr>
            <p:ph type="sldNum" sz="quarter" idx="10"/>
          </p:nvPr>
        </p:nvSpPr>
        <p:spPr/>
        <p:txBody>
          <a:bodyPr/>
          <a:lstStyle/>
          <a:p>
            <a:fld id="{DB5469AF-32CE-457E-BA88-CD76F857B5CB}" type="slidenum">
              <a:rPr lang="sv-SE" smtClean="0"/>
              <a:t>1</a:t>
            </a:fld>
            <a:endParaRPr lang="sv-SE"/>
          </a:p>
        </p:txBody>
      </p:sp>
    </p:spTree>
    <p:extLst>
      <p:ext uri="{BB962C8B-B14F-4D97-AF65-F5344CB8AC3E}">
        <p14:creationId xmlns:p14="http://schemas.microsoft.com/office/powerpoint/2010/main" val="216486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DB5469AF-32CE-457E-BA88-CD76F857B5CB}" type="slidenum">
              <a:rPr lang="sv-SE" smtClean="0"/>
              <a:t>10</a:t>
            </a:fld>
            <a:endParaRPr lang="sv-SE"/>
          </a:p>
        </p:txBody>
      </p:sp>
    </p:spTree>
    <p:extLst>
      <p:ext uri="{BB962C8B-B14F-4D97-AF65-F5344CB8AC3E}">
        <p14:creationId xmlns:p14="http://schemas.microsoft.com/office/powerpoint/2010/main" val="109526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B5469AF-32CE-457E-BA88-CD76F857B5CB}" type="slidenum">
              <a:rPr lang="sv-SE" smtClean="0"/>
              <a:t>11</a:t>
            </a:fld>
            <a:endParaRPr lang="sv-SE"/>
          </a:p>
        </p:txBody>
      </p:sp>
    </p:spTree>
    <p:extLst>
      <p:ext uri="{BB962C8B-B14F-4D97-AF65-F5344CB8AC3E}">
        <p14:creationId xmlns:p14="http://schemas.microsoft.com/office/powerpoint/2010/main" val="405838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Uppdatera med er klubbs namn.</a:t>
            </a:r>
          </a:p>
        </p:txBody>
      </p:sp>
      <p:sp>
        <p:nvSpPr>
          <p:cNvPr id="4" name="Platshållare för bildnummer 3"/>
          <p:cNvSpPr>
            <a:spLocks noGrp="1"/>
          </p:cNvSpPr>
          <p:nvPr>
            <p:ph type="sldNum" sz="quarter" idx="10"/>
          </p:nvPr>
        </p:nvSpPr>
        <p:spPr/>
        <p:txBody>
          <a:bodyPr/>
          <a:lstStyle/>
          <a:p>
            <a:fld id="{DB5469AF-32CE-457E-BA88-CD76F857B5CB}" type="slidenum">
              <a:rPr lang="sv-SE" smtClean="0"/>
              <a:t>2</a:t>
            </a:fld>
            <a:endParaRPr lang="sv-SE"/>
          </a:p>
        </p:txBody>
      </p:sp>
    </p:spTree>
    <p:extLst>
      <p:ext uri="{BB962C8B-B14F-4D97-AF65-F5344CB8AC3E}">
        <p14:creationId xmlns:p14="http://schemas.microsoft.com/office/powerpoint/2010/main" val="345642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000" dirty="0"/>
          </a:p>
        </p:txBody>
      </p:sp>
      <p:sp>
        <p:nvSpPr>
          <p:cNvPr id="4" name="Platshållare för bildnummer 3"/>
          <p:cNvSpPr>
            <a:spLocks noGrp="1"/>
          </p:cNvSpPr>
          <p:nvPr>
            <p:ph type="sldNum" sz="quarter" idx="10"/>
          </p:nvPr>
        </p:nvSpPr>
        <p:spPr/>
        <p:txBody>
          <a:bodyPr/>
          <a:lstStyle/>
          <a:p>
            <a:fld id="{DB5469AF-32CE-457E-BA88-CD76F857B5CB}" type="slidenum">
              <a:rPr lang="sv-SE" smtClean="0"/>
              <a:t>3</a:t>
            </a:fld>
            <a:endParaRPr lang="sv-SE"/>
          </a:p>
        </p:txBody>
      </p:sp>
    </p:spTree>
    <p:extLst>
      <p:ext uri="{BB962C8B-B14F-4D97-AF65-F5344CB8AC3E}">
        <p14:creationId xmlns:p14="http://schemas.microsoft.com/office/powerpoint/2010/main" val="15396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Redigera i texten och skriv lokalt syfte och de mål som gäller just er klubb.</a:t>
            </a:r>
          </a:p>
          <a:p>
            <a:r>
              <a:rPr lang="sv-SE" dirty="0"/>
              <a:t>De nationella målen är satta av SGF.</a:t>
            </a:r>
          </a:p>
        </p:txBody>
      </p:sp>
      <p:sp>
        <p:nvSpPr>
          <p:cNvPr id="4" name="Platshållare för bildnummer 3"/>
          <p:cNvSpPr>
            <a:spLocks noGrp="1"/>
          </p:cNvSpPr>
          <p:nvPr>
            <p:ph type="sldNum" sz="quarter" idx="10"/>
          </p:nvPr>
        </p:nvSpPr>
        <p:spPr/>
        <p:txBody>
          <a:bodyPr/>
          <a:lstStyle/>
          <a:p>
            <a:fld id="{DB5469AF-32CE-457E-BA88-CD76F857B5CB}" type="slidenum">
              <a:rPr lang="sv-SE" smtClean="0"/>
              <a:t>4</a:t>
            </a:fld>
            <a:endParaRPr lang="sv-SE"/>
          </a:p>
        </p:txBody>
      </p:sp>
    </p:spTree>
    <p:extLst>
      <p:ext uri="{BB962C8B-B14F-4D97-AF65-F5344CB8AC3E}">
        <p14:creationId xmlns:p14="http://schemas.microsoft.com/office/powerpoint/2010/main" val="169642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B5469AF-32CE-457E-BA88-CD76F857B5CB}" type="slidenum">
              <a:rPr kumimoji="0" lang="sv-S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sv-SE"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98983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Redigera i texten och fyll i de aktiviteter som ni gör hos er.</a:t>
            </a:r>
          </a:p>
          <a:p>
            <a:r>
              <a:rPr lang="sv-SE" dirty="0"/>
              <a:t>Kopiera sidan (högerklicka på miniatyrbilden till vänster välj ”Duplicera bild” om det inte får plats på en sida.</a:t>
            </a:r>
          </a:p>
        </p:txBody>
      </p:sp>
      <p:sp>
        <p:nvSpPr>
          <p:cNvPr id="4" name="Platshållare för bildnummer 3"/>
          <p:cNvSpPr>
            <a:spLocks noGrp="1"/>
          </p:cNvSpPr>
          <p:nvPr>
            <p:ph type="sldNum" sz="quarter" idx="10"/>
          </p:nvPr>
        </p:nvSpPr>
        <p:spPr/>
        <p:txBody>
          <a:bodyPr/>
          <a:lstStyle/>
          <a:p>
            <a:fld id="{DB5469AF-32CE-457E-BA88-CD76F857B5CB}" type="slidenum">
              <a:rPr lang="sv-SE" smtClean="0"/>
              <a:t>6</a:t>
            </a:fld>
            <a:endParaRPr lang="sv-SE"/>
          </a:p>
        </p:txBody>
      </p:sp>
    </p:spTree>
    <p:extLst>
      <p:ext uri="{BB962C8B-B14F-4D97-AF65-F5344CB8AC3E}">
        <p14:creationId xmlns:p14="http://schemas.microsoft.com/office/powerpoint/2010/main" val="49919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Redigera i texten och fyll i de aktiviteter som ni gör hos er.</a:t>
            </a:r>
          </a:p>
          <a:p>
            <a:endParaRPr lang="sv-SE" dirty="0"/>
          </a:p>
          <a:p>
            <a:r>
              <a:rPr lang="sv-SE" dirty="0"/>
              <a:t>Mottagande samt junioranpassad prova på-golf är obligatoriskt för ett Golfens dag-event, i övrigt är ni som arrangör helt fria att välja inriktning.</a:t>
            </a:r>
          </a:p>
          <a:p>
            <a:endParaRPr lang="sv-SE" dirty="0"/>
          </a:p>
          <a:p>
            <a:r>
              <a:rPr lang="sv-SE" dirty="0"/>
              <a:t>Kopiera sidan (högerklicka på miniatyrbilden till vänster välj ”Duplicera bild” om det inte får plats på en sida. </a:t>
            </a:r>
          </a:p>
        </p:txBody>
      </p:sp>
      <p:sp>
        <p:nvSpPr>
          <p:cNvPr id="4" name="Platshållare för bildnummer 3"/>
          <p:cNvSpPr>
            <a:spLocks noGrp="1"/>
          </p:cNvSpPr>
          <p:nvPr>
            <p:ph type="sldNum" sz="quarter" idx="10"/>
          </p:nvPr>
        </p:nvSpPr>
        <p:spPr/>
        <p:txBody>
          <a:bodyPr/>
          <a:lstStyle/>
          <a:p>
            <a:fld id="{DB5469AF-32CE-457E-BA88-CD76F857B5CB}" type="slidenum">
              <a:rPr lang="sv-SE" smtClean="0"/>
              <a:t>7</a:t>
            </a:fld>
            <a:endParaRPr lang="sv-SE"/>
          </a:p>
        </p:txBody>
      </p:sp>
    </p:spTree>
    <p:extLst>
      <p:ext uri="{BB962C8B-B14F-4D97-AF65-F5344CB8AC3E}">
        <p14:creationId xmlns:p14="http://schemas.microsoft.com/office/powerpoint/2010/main" val="2969689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Redigera texten och lägg till de aktiviteter som ni gör hos er.</a:t>
            </a:r>
          </a:p>
          <a:p>
            <a:endParaRPr lang="sv-SE" dirty="0"/>
          </a:p>
          <a:p>
            <a:r>
              <a:rPr lang="sv-SE" dirty="0"/>
              <a:t>Kopiera sidan (högerklicka på miniatyrbilden till vänster välj ”Duplicera bild” om det inte får plats på en sida.</a:t>
            </a:r>
          </a:p>
        </p:txBody>
      </p:sp>
      <p:sp>
        <p:nvSpPr>
          <p:cNvPr id="4" name="Platshållare för bildnummer 3"/>
          <p:cNvSpPr>
            <a:spLocks noGrp="1"/>
          </p:cNvSpPr>
          <p:nvPr>
            <p:ph type="sldNum" sz="quarter" idx="10"/>
          </p:nvPr>
        </p:nvSpPr>
        <p:spPr/>
        <p:txBody>
          <a:bodyPr/>
          <a:lstStyle/>
          <a:p>
            <a:fld id="{DB5469AF-32CE-457E-BA88-CD76F857B5CB}" type="slidenum">
              <a:rPr lang="sv-SE" smtClean="0"/>
              <a:t>8</a:t>
            </a:fld>
            <a:endParaRPr lang="sv-SE"/>
          </a:p>
        </p:txBody>
      </p:sp>
    </p:spTree>
    <p:extLst>
      <p:ext uri="{BB962C8B-B14F-4D97-AF65-F5344CB8AC3E}">
        <p14:creationId xmlns:p14="http://schemas.microsoft.com/office/powerpoint/2010/main" val="2807681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Redigera texten och fyll i de aktiviteter som ni gör hos er.</a:t>
            </a:r>
          </a:p>
          <a:p>
            <a:endParaRPr lang="sv-SE" dirty="0"/>
          </a:p>
          <a:p>
            <a:r>
              <a:rPr lang="sv-SE" dirty="0"/>
              <a:t>Kopiera sidan och lägg till fler om det inte får plats. </a:t>
            </a:r>
          </a:p>
        </p:txBody>
      </p:sp>
      <p:sp>
        <p:nvSpPr>
          <p:cNvPr id="4" name="Platshållare för bildnummer 3"/>
          <p:cNvSpPr>
            <a:spLocks noGrp="1"/>
          </p:cNvSpPr>
          <p:nvPr>
            <p:ph type="sldNum" sz="quarter" idx="10"/>
          </p:nvPr>
        </p:nvSpPr>
        <p:spPr/>
        <p:txBody>
          <a:bodyPr/>
          <a:lstStyle/>
          <a:p>
            <a:fld id="{DB5469AF-32CE-457E-BA88-CD76F857B5CB}" type="slidenum">
              <a:rPr lang="sv-SE" smtClean="0"/>
              <a:t>9</a:t>
            </a:fld>
            <a:endParaRPr lang="sv-SE"/>
          </a:p>
        </p:txBody>
      </p:sp>
    </p:spTree>
    <p:extLst>
      <p:ext uri="{BB962C8B-B14F-4D97-AF65-F5344CB8AC3E}">
        <p14:creationId xmlns:p14="http://schemas.microsoft.com/office/powerpoint/2010/main" val="1402432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Startbild">
    <p:spTree>
      <p:nvGrpSpPr>
        <p:cNvPr id="1" name=""/>
        <p:cNvGrpSpPr/>
        <p:nvPr/>
      </p:nvGrpSpPr>
      <p:grpSpPr>
        <a:xfrm>
          <a:off x="0" y="0"/>
          <a:ext cx="0" cy="0"/>
          <a:chOff x="0" y="0"/>
          <a:chExt cx="0" cy="0"/>
        </a:xfrm>
      </p:grpSpPr>
      <p:sp>
        <p:nvSpPr>
          <p:cNvPr id="12" name="Freeform 5"/>
          <p:cNvSpPr>
            <a:spLocks/>
          </p:cNvSpPr>
          <p:nvPr userDrawn="1"/>
        </p:nvSpPr>
        <p:spPr bwMode="auto">
          <a:xfrm>
            <a:off x="217141" y="436039"/>
            <a:ext cx="8680245" cy="4485816"/>
          </a:xfrm>
          <a:custGeom>
            <a:avLst/>
            <a:gdLst>
              <a:gd name="T0" fmla="*/ 55 w 7319"/>
              <a:gd name="T1" fmla="*/ 0 h 3780"/>
              <a:gd name="T2" fmla="*/ 0 w 7319"/>
              <a:gd name="T3" fmla="*/ 55 h 3780"/>
              <a:gd name="T4" fmla="*/ 0 w 7319"/>
              <a:gd name="T5" fmla="*/ 3724 h 3780"/>
              <a:gd name="T6" fmla="*/ 55 w 7319"/>
              <a:gd name="T7" fmla="*/ 3780 h 3780"/>
              <a:gd name="T8" fmla="*/ 5435 w 7319"/>
              <a:gd name="T9" fmla="*/ 3780 h 3780"/>
              <a:gd name="T10" fmla="*/ 7319 w 7319"/>
              <a:gd name="T11" fmla="*/ 1896 h 3780"/>
              <a:gd name="T12" fmla="*/ 7319 w 7319"/>
              <a:gd name="T13" fmla="*/ 55 h 3780"/>
              <a:gd name="T14" fmla="*/ 7263 w 7319"/>
              <a:gd name="T15" fmla="*/ 0 h 3780"/>
              <a:gd name="T16" fmla="*/ 55 w 7319"/>
              <a:gd name="T17" fmla="*/ 0 h 3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9" h="3780">
                <a:moveTo>
                  <a:pt x="55" y="0"/>
                </a:moveTo>
                <a:cubicBezTo>
                  <a:pt x="55" y="0"/>
                  <a:pt x="0" y="0"/>
                  <a:pt x="0" y="55"/>
                </a:cubicBezTo>
                <a:cubicBezTo>
                  <a:pt x="0" y="3724"/>
                  <a:pt x="0" y="3724"/>
                  <a:pt x="0" y="3724"/>
                </a:cubicBezTo>
                <a:cubicBezTo>
                  <a:pt x="0" y="3724"/>
                  <a:pt x="0" y="3780"/>
                  <a:pt x="55" y="3780"/>
                </a:cubicBezTo>
                <a:cubicBezTo>
                  <a:pt x="5435" y="3780"/>
                  <a:pt x="5435" y="3780"/>
                  <a:pt x="5435" y="3780"/>
                </a:cubicBezTo>
                <a:cubicBezTo>
                  <a:pt x="5435" y="3780"/>
                  <a:pt x="7319" y="3780"/>
                  <a:pt x="7319" y="1896"/>
                </a:cubicBezTo>
                <a:cubicBezTo>
                  <a:pt x="7319" y="55"/>
                  <a:pt x="7319" y="55"/>
                  <a:pt x="7319" y="55"/>
                </a:cubicBezTo>
                <a:cubicBezTo>
                  <a:pt x="7319" y="55"/>
                  <a:pt x="7319" y="0"/>
                  <a:pt x="7263" y="0"/>
                </a:cubicBezTo>
                <a:cubicBezTo>
                  <a:pt x="55" y="0"/>
                  <a:pt x="55" y="0"/>
                  <a:pt x="55" y="0"/>
                </a:cubicBezTo>
              </a:path>
            </a:pathLst>
          </a:custGeom>
          <a:solidFill>
            <a:srgbClr val="8DAE42">
              <a:alpha val="80000"/>
            </a:srgbClr>
          </a:solidFill>
          <a:ln>
            <a:noFill/>
          </a:ln>
        </p:spPr>
        <p:txBody>
          <a:bodyPr vert="horz" wrap="square" lIns="91440" tIns="45720" rIns="91440" bIns="45720" numCol="1" anchor="t" anchorCtr="0" compatLnSpc="1">
            <a:prstTxWarp prst="textNoShape">
              <a:avLst/>
            </a:prstTxWarp>
          </a:bodyPr>
          <a:lstStyle/>
          <a:p>
            <a:endParaRPr lang="sv-SE" dirty="0"/>
          </a:p>
        </p:txBody>
      </p:sp>
      <p:pic>
        <p:nvPicPr>
          <p:cNvPr id="3" name="Bildobjekt 2"/>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3014" y="617233"/>
            <a:ext cx="3637464" cy="3276143"/>
          </a:xfrm>
          <a:prstGeom prst="rect">
            <a:avLst/>
          </a:prstGeom>
        </p:spPr>
      </p:pic>
    </p:spTree>
    <p:extLst>
      <p:ext uri="{BB962C8B-B14F-4D97-AF65-F5344CB8AC3E}">
        <p14:creationId xmlns:p14="http://schemas.microsoft.com/office/powerpoint/2010/main" val="424182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 Mellanavsnitt rubrik">
    <p:spTree>
      <p:nvGrpSpPr>
        <p:cNvPr id="1" name=""/>
        <p:cNvGrpSpPr/>
        <p:nvPr/>
      </p:nvGrpSpPr>
      <p:grpSpPr>
        <a:xfrm>
          <a:off x="0" y="0"/>
          <a:ext cx="0" cy="0"/>
          <a:chOff x="0" y="0"/>
          <a:chExt cx="0" cy="0"/>
        </a:xfrm>
      </p:grpSpPr>
      <p:sp>
        <p:nvSpPr>
          <p:cNvPr id="8" name="Freeform 5"/>
          <p:cNvSpPr>
            <a:spLocks/>
          </p:cNvSpPr>
          <p:nvPr userDrawn="1"/>
        </p:nvSpPr>
        <p:spPr bwMode="auto">
          <a:xfrm>
            <a:off x="217141" y="436039"/>
            <a:ext cx="8680245" cy="4485815"/>
          </a:xfrm>
          <a:custGeom>
            <a:avLst/>
            <a:gdLst>
              <a:gd name="T0" fmla="*/ 55 w 7319"/>
              <a:gd name="T1" fmla="*/ 0 h 3780"/>
              <a:gd name="T2" fmla="*/ 0 w 7319"/>
              <a:gd name="T3" fmla="*/ 55 h 3780"/>
              <a:gd name="T4" fmla="*/ 0 w 7319"/>
              <a:gd name="T5" fmla="*/ 3724 h 3780"/>
              <a:gd name="T6" fmla="*/ 55 w 7319"/>
              <a:gd name="T7" fmla="*/ 3780 h 3780"/>
              <a:gd name="T8" fmla="*/ 5435 w 7319"/>
              <a:gd name="T9" fmla="*/ 3780 h 3780"/>
              <a:gd name="T10" fmla="*/ 7319 w 7319"/>
              <a:gd name="T11" fmla="*/ 1896 h 3780"/>
              <a:gd name="T12" fmla="*/ 7319 w 7319"/>
              <a:gd name="T13" fmla="*/ 55 h 3780"/>
              <a:gd name="T14" fmla="*/ 7263 w 7319"/>
              <a:gd name="T15" fmla="*/ 0 h 3780"/>
              <a:gd name="T16" fmla="*/ 55 w 7319"/>
              <a:gd name="T17" fmla="*/ 0 h 3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9" h="3780">
                <a:moveTo>
                  <a:pt x="55" y="0"/>
                </a:moveTo>
                <a:cubicBezTo>
                  <a:pt x="55" y="0"/>
                  <a:pt x="0" y="0"/>
                  <a:pt x="0" y="55"/>
                </a:cubicBezTo>
                <a:cubicBezTo>
                  <a:pt x="0" y="3724"/>
                  <a:pt x="0" y="3724"/>
                  <a:pt x="0" y="3724"/>
                </a:cubicBezTo>
                <a:cubicBezTo>
                  <a:pt x="0" y="3724"/>
                  <a:pt x="0" y="3780"/>
                  <a:pt x="55" y="3780"/>
                </a:cubicBezTo>
                <a:cubicBezTo>
                  <a:pt x="5435" y="3780"/>
                  <a:pt x="5435" y="3780"/>
                  <a:pt x="5435" y="3780"/>
                </a:cubicBezTo>
                <a:cubicBezTo>
                  <a:pt x="5435" y="3780"/>
                  <a:pt x="7319" y="3780"/>
                  <a:pt x="7319" y="1896"/>
                </a:cubicBezTo>
                <a:cubicBezTo>
                  <a:pt x="7319" y="55"/>
                  <a:pt x="7319" y="55"/>
                  <a:pt x="7319" y="55"/>
                </a:cubicBezTo>
                <a:cubicBezTo>
                  <a:pt x="7319" y="55"/>
                  <a:pt x="7319" y="0"/>
                  <a:pt x="7263" y="0"/>
                </a:cubicBezTo>
                <a:cubicBezTo>
                  <a:pt x="55" y="0"/>
                  <a:pt x="55" y="0"/>
                  <a:pt x="55" y="0"/>
                </a:cubicBezTo>
              </a:path>
            </a:pathLst>
          </a:custGeom>
          <a:solidFill>
            <a:srgbClr val="8DAE42">
              <a:alpha val="80000"/>
            </a:srgbClr>
          </a:solidFill>
          <a:ln>
            <a:noFill/>
          </a:ln>
        </p:spPr>
        <p:txBody>
          <a:bodyPr vert="horz" wrap="square" lIns="91440" tIns="45720" rIns="91440" bIns="45720" numCol="1" anchor="t" anchorCtr="0" compatLnSpc="1">
            <a:prstTxWarp prst="textNoShape">
              <a:avLst/>
            </a:prstTxWarp>
          </a:bodyPr>
          <a:lstStyle/>
          <a:p>
            <a:endParaRPr lang="sv-SE" dirty="0"/>
          </a:p>
        </p:txBody>
      </p:sp>
      <p:sp>
        <p:nvSpPr>
          <p:cNvPr id="5" name="Platshållare för innehåll 4"/>
          <p:cNvSpPr>
            <a:spLocks noGrp="1"/>
          </p:cNvSpPr>
          <p:nvPr userDrawn="1">
            <p:ph sz="quarter" idx="10"/>
          </p:nvPr>
        </p:nvSpPr>
        <p:spPr>
          <a:xfrm>
            <a:off x="427940" y="2026312"/>
            <a:ext cx="8229600" cy="2516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p:cNvSpPr>
            <a:spLocks noGrp="1"/>
          </p:cNvSpPr>
          <p:nvPr userDrawn="1">
            <p:ph type="title"/>
          </p:nvPr>
        </p:nvSpPr>
        <p:spPr/>
        <p:txBody>
          <a:bodyPr/>
          <a:lstStyle>
            <a:lvl1pPr>
              <a:lnSpc>
                <a:spcPts val="4400"/>
              </a:lnSpc>
              <a:defRPr>
                <a:solidFill>
                  <a:schemeClr val="bg1"/>
                </a:solidFill>
              </a:defRPr>
            </a:lvl1pPr>
          </a:lstStyle>
          <a:p>
            <a:r>
              <a:rPr lang="sv-SE" dirty="0"/>
              <a:t>Klicka här för att ändra format</a:t>
            </a:r>
          </a:p>
        </p:txBody>
      </p:sp>
      <p:pic>
        <p:nvPicPr>
          <p:cNvPr id="47" name="Bildobjekt 4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4005" y="4077818"/>
            <a:ext cx="504258" cy="620237"/>
          </a:xfrm>
          <a:prstGeom prst="rect">
            <a:avLst/>
          </a:prstGeom>
        </p:spPr>
      </p:pic>
    </p:spTree>
    <p:extLst>
      <p:ext uri="{BB962C8B-B14F-4D97-AF65-F5344CB8AC3E}">
        <p14:creationId xmlns:p14="http://schemas.microsoft.com/office/powerpoint/2010/main" val="359703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 Rubrik och tex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27940" y="1468800"/>
            <a:ext cx="8229600" cy="251710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ubrik 1"/>
          <p:cNvSpPr>
            <a:spLocks noGrp="1"/>
          </p:cNvSpPr>
          <p:nvPr>
            <p:ph type="title"/>
          </p:nvPr>
        </p:nvSpPr>
        <p:spPr>
          <a:xfrm>
            <a:off x="427940" y="624335"/>
            <a:ext cx="8229600" cy="751240"/>
          </a:xfrm>
        </p:spPr>
        <p:txBody>
          <a:bodyPr anchor="t" anchorCtr="0"/>
          <a:lstStyle/>
          <a:p>
            <a:r>
              <a:rPr lang="sv-SE"/>
              <a:t>Klicka här för att ändra format</a:t>
            </a:r>
          </a:p>
        </p:txBody>
      </p:sp>
    </p:spTree>
    <p:extLst>
      <p:ext uri="{BB962C8B-B14F-4D97-AF65-F5344CB8AC3E}">
        <p14:creationId xmlns:p14="http://schemas.microsoft.com/office/powerpoint/2010/main" val="968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 Rubrik och tvåspaltad text">
    <p:spTree>
      <p:nvGrpSpPr>
        <p:cNvPr id="1" name=""/>
        <p:cNvGrpSpPr/>
        <p:nvPr/>
      </p:nvGrpSpPr>
      <p:grpSpPr>
        <a:xfrm>
          <a:off x="0" y="0"/>
          <a:ext cx="0" cy="0"/>
          <a:chOff x="0" y="0"/>
          <a:chExt cx="0" cy="0"/>
        </a:xfrm>
      </p:grpSpPr>
      <p:sp>
        <p:nvSpPr>
          <p:cNvPr id="2" name="Rubrik 1"/>
          <p:cNvSpPr>
            <a:spLocks noGrp="1"/>
          </p:cNvSpPr>
          <p:nvPr>
            <p:ph type="title"/>
          </p:nvPr>
        </p:nvSpPr>
        <p:spPr>
          <a:xfrm>
            <a:off x="427940" y="624335"/>
            <a:ext cx="8229600" cy="751240"/>
          </a:xfrm>
        </p:spPr>
        <p:txBody>
          <a:bodyPr anchor="t" anchorCtr="0"/>
          <a:lstStyle/>
          <a:p>
            <a:r>
              <a:rPr lang="sv-SE"/>
              <a:t>Klicka här för att ändra format</a:t>
            </a:r>
          </a:p>
        </p:txBody>
      </p:sp>
      <p:sp>
        <p:nvSpPr>
          <p:cNvPr id="8" name="Platshållare för innehåll 7"/>
          <p:cNvSpPr>
            <a:spLocks noGrp="1"/>
          </p:cNvSpPr>
          <p:nvPr>
            <p:ph sz="quarter" idx="12"/>
          </p:nvPr>
        </p:nvSpPr>
        <p:spPr>
          <a:xfrm>
            <a:off x="428400" y="1470025"/>
            <a:ext cx="3960000" cy="216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innehåll 9"/>
          <p:cNvSpPr>
            <a:spLocks noGrp="1"/>
          </p:cNvSpPr>
          <p:nvPr>
            <p:ph sz="quarter" idx="13"/>
          </p:nvPr>
        </p:nvSpPr>
        <p:spPr>
          <a:xfrm>
            <a:off x="4622400" y="1468800"/>
            <a:ext cx="3960000" cy="216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0376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Rubrik, text och bild">
    <p:spTree>
      <p:nvGrpSpPr>
        <p:cNvPr id="1" name=""/>
        <p:cNvGrpSpPr/>
        <p:nvPr/>
      </p:nvGrpSpPr>
      <p:grpSpPr>
        <a:xfrm>
          <a:off x="0" y="0"/>
          <a:ext cx="0" cy="0"/>
          <a:chOff x="0" y="0"/>
          <a:chExt cx="0" cy="0"/>
        </a:xfrm>
      </p:grpSpPr>
      <p:sp>
        <p:nvSpPr>
          <p:cNvPr id="2" name="Rubrik 1"/>
          <p:cNvSpPr>
            <a:spLocks noGrp="1"/>
          </p:cNvSpPr>
          <p:nvPr>
            <p:ph type="title"/>
          </p:nvPr>
        </p:nvSpPr>
        <p:spPr>
          <a:xfrm>
            <a:off x="427940" y="624335"/>
            <a:ext cx="8229600" cy="751240"/>
          </a:xfrm>
        </p:spPr>
        <p:txBody>
          <a:bodyPr anchor="t" anchorCtr="0"/>
          <a:lstStyle/>
          <a:p>
            <a:r>
              <a:rPr lang="sv-SE"/>
              <a:t>Klicka här för att ändra format</a:t>
            </a:r>
            <a:endParaRPr lang="sv-SE" dirty="0"/>
          </a:p>
        </p:txBody>
      </p:sp>
      <p:sp>
        <p:nvSpPr>
          <p:cNvPr id="9" name="Platshållare för bild 6"/>
          <p:cNvSpPr>
            <a:spLocks noGrp="1"/>
          </p:cNvSpPr>
          <p:nvPr>
            <p:ph type="pic" sz="quarter" idx="11"/>
          </p:nvPr>
        </p:nvSpPr>
        <p:spPr>
          <a:xfrm>
            <a:off x="4611755" y="1558925"/>
            <a:ext cx="3904091" cy="2062163"/>
          </a:xfrm>
          <a:solidFill>
            <a:srgbClr val="A09997"/>
          </a:solidFill>
        </p:spPr>
        <p:txBody>
          <a:bodyPr/>
          <a:lstStyle>
            <a:lvl1pPr marL="0" indent="0" algn="ctr">
              <a:buFontTx/>
              <a:buNone/>
              <a:defRPr sz="1800">
                <a:solidFill>
                  <a:schemeClr val="bg1"/>
                </a:solidFill>
              </a:defRPr>
            </a:lvl1pPr>
          </a:lstStyle>
          <a:p>
            <a:r>
              <a:rPr lang="sv-SE"/>
              <a:t>Klicka på ikonen för att lägga till en bild</a:t>
            </a:r>
          </a:p>
        </p:txBody>
      </p:sp>
      <p:sp>
        <p:nvSpPr>
          <p:cNvPr id="4" name="Platshållare för innehåll 3"/>
          <p:cNvSpPr>
            <a:spLocks noGrp="1"/>
          </p:cNvSpPr>
          <p:nvPr>
            <p:ph sz="quarter" idx="12"/>
          </p:nvPr>
        </p:nvSpPr>
        <p:spPr>
          <a:xfrm>
            <a:off x="428625" y="1468800"/>
            <a:ext cx="3960000" cy="216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5602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 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427940" y="624335"/>
            <a:ext cx="8229600" cy="751240"/>
          </a:xfrm>
        </p:spPr>
        <p:txBody>
          <a:bodyPr anchor="t" anchorCtr="0"/>
          <a:lstStyle/>
          <a:p>
            <a:r>
              <a:rPr lang="sv-SE"/>
              <a:t>Klicka här för att ändra format</a:t>
            </a:r>
          </a:p>
        </p:txBody>
      </p:sp>
      <p:sp>
        <p:nvSpPr>
          <p:cNvPr id="7" name="Platshållare för bild 6"/>
          <p:cNvSpPr>
            <a:spLocks noGrp="1"/>
          </p:cNvSpPr>
          <p:nvPr>
            <p:ph type="pic" sz="quarter" idx="10"/>
          </p:nvPr>
        </p:nvSpPr>
        <p:spPr>
          <a:xfrm>
            <a:off x="477078" y="1558925"/>
            <a:ext cx="3904091" cy="2062163"/>
          </a:xfrm>
          <a:solidFill>
            <a:schemeClr val="bg2"/>
          </a:solidFill>
        </p:spPr>
        <p:txBody>
          <a:bodyPr/>
          <a:lstStyle>
            <a:lvl1pPr marL="0" indent="0" algn="ctr">
              <a:buFontTx/>
              <a:buNone/>
              <a:defRPr sz="1800">
                <a:solidFill>
                  <a:schemeClr val="bg1"/>
                </a:solidFill>
              </a:defRPr>
            </a:lvl1pPr>
          </a:lstStyle>
          <a:p>
            <a:r>
              <a:rPr lang="sv-SE"/>
              <a:t>Klicka på ikonen för att lägga till en bild</a:t>
            </a:r>
          </a:p>
        </p:txBody>
      </p:sp>
      <p:sp>
        <p:nvSpPr>
          <p:cNvPr id="4" name="Platshållare för innehåll 3"/>
          <p:cNvSpPr>
            <a:spLocks noGrp="1"/>
          </p:cNvSpPr>
          <p:nvPr>
            <p:ph sz="quarter" idx="11"/>
          </p:nvPr>
        </p:nvSpPr>
        <p:spPr>
          <a:xfrm>
            <a:off x="4622400" y="1468800"/>
            <a:ext cx="3960000" cy="216000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801572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Rubrik och tvåspaltad bild">
    <p:spTree>
      <p:nvGrpSpPr>
        <p:cNvPr id="1" name=""/>
        <p:cNvGrpSpPr/>
        <p:nvPr/>
      </p:nvGrpSpPr>
      <p:grpSpPr>
        <a:xfrm>
          <a:off x="0" y="0"/>
          <a:ext cx="0" cy="0"/>
          <a:chOff x="0" y="0"/>
          <a:chExt cx="0" cy="0"/>
        </a:xfrm>
      </p:grpSpPr>
      <p:sp>
        <p:nvSpPr>
          <p:cNvPr id="2" name="Rubrik 1"/>
          <p:cNvSpPr>
            <a:spLocks noGrp="1"/>
          </p:cNvSpPr>
          <p:nvPr>
            <p:ph type="title"/>
          </p:nvPr>
        </p:nvSpPr>
        <p:spPr>
          <a:xfrm>
            <a:off x="427940" y="624335"/>
            <a:ext cx="8229600" cy="751240"/>
          </a:xfrm>
        </p:spPr>
        <p:txBody>
          <a:bodyPr anchor="t" anchorCtr="0"/>
          <a:lstStyle/>
          <a:p>
            <a:r>
              <a:rPr lang="sv-SE"/>
              <a:t>Klicka här för att ändra format</a:t>
            </a:r>
          </a:p>
        </p:txBody>
      </p:sp>
      <p:sp>
        <p:nvSpPr>
          <p:cNvPr id="7" name="Platshållare för bild 6"/>
          <p:cNvSpPr>
            <a:spLocks noGrp="1"/>
          </p:cNvSpPr>
          <p:nvPr>
            <p:ph type="pic" sz="quarter" idx="10"/>
          </p:nvPr>
        </p:nvSpPr>
        <p:spPr>
          <a:xfrm>
            <a:off x="477078" y="1558925"/>
            <a:ext cx="3904091" cy="2062163"/>
          </a:xfrm>
          <a:solidFill>
            <a:schemeClr val="bg2"/>
          </a:solidFill>
        </p:spPr>
        <p:txBody>
          <a:bodyPr/>
          <a:lstStyle>
            <a:lvl1pPr marL="0" indent="0" algn="ctr">
              <a:buFontTx/>
              <a:buNone/>
              <a:defRPr sz="1800">
                <a:solidFill>
                  <a:schemeClr val="bg1"/>
                </a:solidFill>
              </a:defRPr>
            </a:lvl1pPr>
          </a:lstStyle>
          <a:p>
            <a:r>
              <a:rPr lang="sv-SE"/>
              <a:t>Klicka på ikonen för att lägga till en bild</a:t>
            </a:r>
          </a:p>
        </p:txBody>
      </p:sp>
      <p:sp>
        <p:nvSpPr>
          <p:cNvPr id="9" name="Platshållare för bild 6"/>
          <p:cNvSpPr>
            <a:spLocks noGrp="1"/>
          </p:cNvSpPr>
          <p:nvPr>
            <p:ph type="pic" sz="quarter" idx="11"/>
          </p:nvPr>
        </p:nvSpPr>
        <p:spPr>
          <a:xfrm>
            <a:off x="4611755" y="1558925"/>
            <a:ext cx="3904091" cy="2062163"/>
          </a:xfrm>
          <a:solidFill>
            <a:schemeClr val="bg2"/>
          </a:solidFill>
        </p:spPr>
        <p:txBody>
          <a:bodyPr/>
          <a:lstStyle>
            <a:lvl1pPr marL="0" indent="0" algn="ctr">
              <a:buFontTx/>
              <a:buNone/>
              <a:defRPr sz="1800">
                <a:solidFill>
                  <a:schemeClr val="bg1"/>
                </a:solidFill>
              </a:defRPr>
            </a:lvl1pPr>
          </a:lstStyle>
          <a:p>
            <a:r>
              <a:rPr lang="sv-SE"/>
              <a:t>Klicka på ikonen för att lägga till en bild</a:t>
            </a:r>
          </a:p>
        </p:txBody>
      </p:sp>
    </p:spTree>
    <p:extLst>
      <p:ext uri="{BB962C8B-B14F-4D97-AF65-F5344CB8AC3E}">
        <p14:creationId xmlns:p14="http://schemas.microsoft.com/office/powerpoint/2010/main" val="340924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9. Avslutningsbild">
    <p:spTree>
      <p:nvGrpSpPr>
        <p:cNvPr id="1" name=""/>
        <p:cNvGrpSpPr/>
        <p:nvPr/>
      </p:nvGrpSpPr>
      <p:grpSpPr>
        <a:xfrm>
          <a:off x="0" y="0"/>
          <a:ext cx="0" cy="0"/>
          <a:chOff x="0" y="0"/>
          <a:chExt cx="0" cy="0"/>
        </a:xfrm>
      </p:grpSpPr>
      <p:sp>
        <p:nvSpPr>
          <p:cNvPr id="8" name="Freeform 5"/>
          <p:cNvSpPr>
            <a:spLocks/>
          </p:cNvSpPr>
          <p:nvPr userDrawn="1"/>
        </p:nvSpPr>
        <p:spPr bwMode="auto">
          <a:xfrm>
            <a:off x="217141" y="436039"/>
            <a:ext cx="8680245" cy="4485816"/>
          </a:xfrm>
          <a:custGeom>
            <a:avLst/>
            <a:gdLst>
              <a:gd name="T0" fmla="*/ 55 w 7319"/>
              <a:gd name="T1" fmla="*/ 0 h 3780"/>
              <a:gd name="T2" fmla="*/ 0 w 7319"/>
              <a:gd name="T3" fmla="*/ 55 h 3780"/>
              <a:gd name="T4" fmla="*/ 0 w 7319"/>
              <a:gd name="T5" fmla="*/ 3724 h 3780"/>
              <a:gd name="T6" fmla="*/ 55 w 7319"/>
              <a:gd name="T7" fmla="*/ 3780 h 3780"/>
              <a:gd name="T8" fmla="*/ 5435 w 7319"/>
              <a:gd name="T9" fmla="*/ 3780 h 3780"/>
              <a:gd name="T10" fmla="*/ 7319 w 7319"/>
              <a:gd name="T11" fmla="*/ 1896 h 3780"/>
              <a:gd name="T12" fmla="*/ 7319 w 7319"/>
              <a:gd name="T13" fmla="*/ 55 h 3780"/>
              <a:gd name="T14" fmla="*/ 7263 w 7319"/>
              <a:gd name="T15" fmla="*/ 0 h 3780"/>
              <a:gd name="T16" fmla="*/ 55 w 7319"/>
              <a:gd name="T17" fmla="*/ 0 h 3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9" h="3780">
                <a:moveTo>
                  <a:pt x="55" y="0"/>
                </a:moveTo>
                <a:cubicBezTo>
                  <a:pt x="55" y="0"/>
                  <a:pt x="0" y="0"/>
                  <a:pt x="0" y="55"/>
                </a:cubicBezTo>
                <a:cubicBezTo>
                  <a:pt x="0" y="3724"/>
                  <a:pt x="0" y="3724"/>
                  <a:pt x="0" y="3724"/>
                </a:cubicBezTo>
                <a:cubicBezTo>
                  <a:pt x="0" y="3724"/>
                  <a:pt x="0" y="3780"/>
                  <a:pt x="55" y="3780"/>
                </a:cubicBezTo>
                <a:cubicBezTo>
                  <a:pt x="5435" y="3780"/>
                  <a:pt x="5435" y="3780"/>
                  <a:pt x="5435" y="3780"/>
                </a:cubicBezTo>
                <a:cubicBezTo>
                  <a:pt x="5435" y="3780"/>
                  <a:pt x="7319" y="3780"/>
                  <a:pt x="7319" y="1896"/>
                </a:cubicBezTo>
                <a:cubicBezTo>
                  <a:pt x="7319" y="55"/>
                  <a:pt x="7319" y="55"/>
                  <a:pt x="7319" y="55"/>
                </a:cubicBezTo>
                <a:cubicBezTo>
                  <a:pt x="7319" y="55"/>
                  <a:pt x="7319" y="0"/>
                  <a:pt x="7263" y="0"/>
                </a:cubicBezTo>
                <a:cubicBezTo>
                  <a:pt x="55" y="0"/>
                  <a:pt x="55" y="0"/>
                  <a:pt x="55" y="0"/>
                </a:cubicBezTo>
              </a:path>
            </a:pathLst>
          </a:custGeom>
          <a:solidFill>
            <a:srgbClr val="8DAE42">
              <a:alpha val="80000"/>
            </a:srgbClr>
          </a:solidFill>
          <a:ln>
            <a:noFill/>
          </a:ln>
        </p:spPr>
        <p:txBody>
          <a:bodyPr vert="horz" wrap="square" lIns="91440" tIns="45720" rIns="91440" bIns="45720" numCol="1" anchor="t" anchorCtr="0" compatLnSpc="1">
            <a:prstTxWarp prst="textNoShape">
              <a:avLst/>
            </a:prstTxWarp>
          </a:bodyPr>
          <a:lstStyle/>
          <a:p>
            <a:endParaRPr lang="sv-SE" dirty="0"/>
          </a:p>
        </p:txBody>
      </p:sp>
      <p:pic>
        <p:nvPicPr>
          <p:cNvPr id="2" name="Bildobjekt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693" y="1063307"/>
            <a:ext cx="2711954" cy="2442567"/>
          </a:xfrm>
          <a:prstGeom prst="rect">
            <a:avLst/>
          </a:prstGeom>
        </p:spPr>
      </p:pic>
    </p:spTree>
    <p:extLst>
      <p:ext uri="{BB962C8B-B14F-4D97-AF65-F5344CB8AC3E}">
        <p14:creationId xmlns:p14="http://schemas.microsoft.com/office/powerpoint/2010/main" val="261096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Freeform 10"/>
          <p:cNvSpPr>
            <a:spLocks noEditPoints="1"/>
          </p:cNvSpPr>
          <p:nvPr userDrawn="1"/>
        </p:nvSpPr>
        <p:spPr bwMode="auto">
          <a:xfrm>
            <a:off x="214685" y="434091"/>
            <a:ext cx="8682825" cy="4496990"/>
          </a:xfrm>
          <a:custGeom>
            <a:avLst/>
            <a:gdLst>
              <a:gd name="T0" fmla="*/ 3157 w 4252"/>
              <a:gd name="T1" fmla="*/ 2197 h 2197"/>
              <a:gd name="T2" fmla="*/ 33 w 4252"/>
              <a:gd name="T3" fmla="*/ 2197 h 2197"/>
              <a:gd name="T4" fmla="*/ 0 w 4252"/>
              <a:gd name="T5" fmla="*/ 2164 h 2197"/>
              <a:gd name="T6" fmla="*/ 0 w 4252"/>
              <a:gd name="T7" fmla="*/ 33 h 2197"/>
              <a:gd name="T8" fmla="*/ 33 w 4252"/>
              <a:gd name="T9" fmla="*/ 0 h 2197"/>
              <a:gd name="T10" fmla="*/ 4219 w 4252"/>
              <a:gd name="T11" fmla="*/ 0 h 2197"/>
              <a:gd name="T12" fmla="*/ 4252 w 4252"/>
              <a:gd name="T13" fmla="*/ 33 h 2197"/>
              <a:gd name="T14" fmla="*/ 4252 w 4252"/>
              <a:gd name="T15" fmla="*/ 1102 h 2197"/>
              <a:gd name="T16" fmla="*/ 4081 w 4252"/>
              <a:gd name="T17" fmla="*/ 1735 h 2197"/>
              <a:gd name="T18" fmla="*/ 3704 w 4252"/>
              <a:gd name="T19" fmla="*/ 2060 h 2197"/>
              <a:gd name="T20" fmla="*/ 3328 w 4252"/>
              <a:gd name="T21" fmla="*/ 2180 h 2197"/>
              <a:gd name="T22" fmla="*/ 3157 w 4252"/>
              <a:gd name="T23" fmla="*/ 2197 h 2197"/>
              <a:gd name="T24" fmla="*/ 33 w 4252"/>
              <a:gd name="T25" fmla="*/ 1 h 2197"/>
              <a:gd name="T26" fmla="*/ 1 w 4252"/>
              <a:gd name="T27" fmla="*/ 33 h 2197"/>
              <a:gd name="T28" fmla="*/ 1 w 4252"/>
              <a:gd name="T29" fmla="*/ 2164 h 2197"/>
              <a:gd name="T30" fmla="*/ 33 w 4252"/>
              <a:gd name="T31" fmla="*/ 2196 h 2197"/>
              <a:gd name="T32" fmla="*/ 3157 w 4252"/>
              <a:gd name="T33" fmla="*/ 2196 h 2197"/>
              <a:gd name="T34" fmla="*/ 3328 w 4252"/>
              <a:gd name="T35" fmla="*/ 2179 h 2197"/>
              <a:gd name="T36" fmla="*/ 3704 w 4252"/>
              <a:gd name="T37" fmla="*/ 2059 h 2197"/>
              <a:gd name="T38" fmla="*/ 4251 w 4252"/>
              <a:gd name="T39" fmla="*/ 1102 h 2197"/>
              <a:gd name="T40" fmla="*/ 4251 w 4252"/>
              <a:gd name="T41" fmla="*/ 33 h 2197"/>
              <a:gd name="T42" fmla="*/ 4219 w 4252"/>
              <a:gd name="T43" fmla="*/ 1 h 2197"/>
              <a:gd name="T44" fmla="*/ 33 w 4252"/>
              <a:gd name="T45" fmla="*/ 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52" h="2197">
                <a:moveTo>
                  <a:pt x="3157" y="2197"/>
                </a:moveTo>
                <a:cubicBezTo>
                  <a:pt x="33" y="2197"/>
                  <a:pt x="33" y="2197"/>
                  <a:pt x="33" y="2197"/>
                </a:cubicBezTo>
                <a:cubicBezTo>
                  <a:pt x="0" y="2197"/>
                  <a:pt x="0" y="2164"/>
                  <a:pt x="0" y="2164"/>
                </a:cubicBezTo>
                <a:cubicBezTo>
                  <a:pt x="0" y="33"/>
                  <a:pt x="0" y="33"/>
                  <a:pt x="0" y="33"/>
                </a:cubicBezTo>
                <a:cubicBezTo>
                  <a:pt x="0" y="0"/>
                  <a:pt x="32" y="0"/>
                  <a:pt x="33" y="0"/>
                </a:cubicBezTo>
                <a:cubicBezTo>
                  <a:pt x="4219" y="0"/>
                  <a:pt x="4219" y="0"/>
                  <a:pt x="4219" y="0"/>
                </a:cubicBezTo>
                <a:cubicBezTo>
                  <a:pt x="4252" y="0"/>
                  <a:pt x="4252" y="32"/>
                  <a:pt x="4252" y="33"/>
                </a:cubicBezTo>
                <a:cubicBezTo>
                  <a:pt x="4252" y="1102"/>
                  <a:pt x="4252" y="1102"/>
                  <a:pt x="4252" y="1102"/>
                </a:cubicBezTo>
                <a:cubicBezTo>
                  <a:pt x="4252" y="1352"/>
                  <a:pt x="4194" y="1565"/>
                  <a:pt x="4081" y="1735"/>
                </a:cubicBezTo>
                <a:cubicBezTo>
                  <a:pt x="3990" y="1871"/>
                  <a:pt x="3863" y="1980"/>
                  <a:pt x="3704" y="2060"/>
                </a:cubicBezTo>
                <a:cubicBezTo>
                  <a:pt x="3563" y="2131"/>
                  <a:pt x="3422" y="2164"/>
                  <a:pt x="3328" y="2180"/>
                </a:cubicBezTo>
                <a:cubicBezTo>
                  <a:pt x="3227" y="2197"/>
                  <a:pt x="3158" y="2197"/>
                  <a:pt x="3157" y="2197"/>
                </a:cubicBezTo>
                <a:close/>
                <a:moveTo>
                  <a:pt x="33" y="1"/>
                </a:moveTo>
                <a:cubicBezTo>
                  <a:pt x="31" y="1"/>
                  <a:pt x="1" y="2"/>
                  <a:pt x="1" y="33"/>
                </a:cubicBezTo>
                <a:cubicBezTo>
                  <a:pt x="1" y="2164"/>
                  <a:pt x="1" y="2164"/>
                  <a:pt x="1" y="2164"/>
                </a:cubicBezTo>
                <a:cubicBezTo>
                  <a:pt x="1" y="2165"/>
                  <a:pt x="1" y="2196"/>
                  <a:pt x="33" y="2196"/>
                </a:cubicBezTo>
                <a:cubicBezTo>
                  <a:pt x="3157" y="2196"/>
                  <a:pt x="3157" y="2196"/>
                  <a:pt x="3157" y="2196"/>
                </a:cubicBezTo>
                <a:cubicBezTo>
                  <a:pt x="3158" y="2196"/>
                  <a:pt x="3227" y="2195"/>
                  <a:pt x="3328" y="2179"/>
                </a:cubicBezTo>
                <a:cubicBezTo>
                  <a:pt x="3422" y="2163"/>
                  <a:pt x="3563" y="2130"/>
                  <a:pt x="3704" y="2059"/>
                </a:cubicBezTo>
                <a:cubicBezTo>
                  <a:pt x="3953" y="1934"/>
                  <a:pt x="4251" y="1667"/>
                  <a:pt x="4251" y="1102"/>
                </a:cubicBezTo>
                <a:cubicBezTo>
                  <a:pt x="4251" y="33"/>
                  <a:pt x="4251" y="33"/>
                  <a:pt x="4251" y="33"/>
                </a:cubicBezTo>
                <a:cubicBezTo>
                  <a:pt x="4251" y="32"/>
                  <a:pt x="4250" y="1"/>
                  <a:pt x="4219" y="1"/>
                </a:cubicBezTo>
                <a:lnTo>
                  <a:pt x="33" y="1"/>
                </a:lnTo>
                <a:close/>
              </a:path>
            </a:pathLst>
          </a:custGeom>
          <a:solidFill>
            <a:srgbClr val="A39A95"/>
          </a:solidFill>
          <a:ln w="6350" cap="flat">
            <a:solidFill>
              <a:schemeClr val="bg1">
                <a:lumMod val="8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sv-SE"/>
          </a:p>
        </p:txBody>
      </p:sp>
      <p:sp>
        <p:nvSpPr>
          <p:cNvPr id="2" name="Platshållare för rubrik 1"/>
          <p:cNvSpPr>
            <a:spLocks noGrp="1"/>
          </p:cNvSpPr>
          <p:nvPr>
            <p:ph type="title"/>
          </p:nvPr>
        </p:nvSpPr>
        <p:spPr>
          <a:xfrm>
            <a:off x="427940" y="592531"/>
            <a:ext cx="8229600" cy="1260718"/>
          </a:xfrm>
          <a:prstGeom prst="rect">
            <a:avLst/>
          </a:prstGeom>
        </p:spPr>
        <p:txBody>
          <a:bodyPr vert="horz" lIns="0" tIns="0" rIns="0" bIns="0" rtlCol="0" anchor="b" anchorCtr="0">
            <a:noAutofit/>
          </a:bodyPr>
          <a:lstStyle/>
          <a:p>
            <a:r>
              <a:rPr lang="sv-SE" dirty="0"/>
              <a:t>Klicka här för att ändra format</a:t>
            </a:r>
          </a:p>
        </p:txBody>
      </p:sp>
      <p:sp>
        <p:nvSpPr>
          <p:cNvPr id="3" name="Platshållare för text 2"/>
          <p:cNvSpPr>
            <a:spLocks noGrp="1"/>
          </p:cNvSpPr>
          <p:nvPr>
            <p:ph type="body" idx="1"/>
          </p:nvPr>
        </p:nvSpPr>
        <p:spPr>
          <a:xfrm>
            <a:off x="427940" y="2026312"/>
            <a:ext cx="8229600" cy="251710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4005" y="4077818"/>
            <a:ext cx="504258" cy="620237"/>
          </a:xfrm>
          <a:prstGeom prst="rect">
            <a:avLst/>
          </a:prstGeom>
        </p:spPr>
      </p:pic>
    </p:spTree>
    <p:extLst>
      <p:ext uri="{BB962C8B-B14F-4D97-AF65-F5344CB8AC3E}">
        <p14:creationId xmlns:p14="http://schemas.microsoft.com/office/powerpoint/2010/main" val="411871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5" r:id="rId5"/>
    <p:sldLayoutId id="2147483664" r:id="rId6"/>
    <p:sldLayoutId id="2147483663" r:id="rId7"/>
    <p:sldLayoutId id="2147483666"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800" b="0" kern="1200" spc="-100" baseline="0">
          <a:solidFill>
            <a:schemeClr val="tx1"/>
          </a:solidFill>
          <a:latin typeface="Franklin Gothic Demi" panose="020B0703020102020204" pitchFamily="34" charset="0"/>
          <a:ea typeface="+mj-ea"/>
          <a:cs typeface="Calibri" panose="020F0502020204030204" pitchFamily="34" charset="0"/>
        </a:defRPr>
      </a:lvl1pPr>
    </p:titleStyle>
    <p:bodyStyle>
      <a:lvl1pPr marL="182563" indent="-182563" algn="l" defTabSz="914400" rtl="0" eaLnBrk="1" latinLnBrk="0" hangingPunct="1">
        <a:spcBef>
          <a:spcPts val="0"/>
        </a:spcBef>
        <a:buFont typeface="Arial" panose="020B0604020202020204" pitchFamily="34" charset="0"/>
        <a:buChar char="•"/>
        <a:defRPr sz="2400" b="0" kern="1200" spc="-100" baseline="0">
          <a:solidFill>
            <a:schemeClr val="tx1"/>
          </a:solidFill>
          <a:latin typeface="Franklin Gothic Book" panose="020B0503020102020204" pitchFamily="34" charset="0"/>
          <a:ea typeface="+mn-ea"/>
          <a:cs typeface="+mn-cs"/>
        </a:defRPr>
      </a:lvl1pPr>
      <a:lvl2pPr marL="358775" indent="-176213" algn="l" defTabSz="914400" rtl="0" eaLnBrk="1" latinLnBrk="0" hangingPunct="1">
        <a:spcBef>
          <a:spcPts val="0"/>
        </a:spcBef>
        <a:buFont typeface="Tahoma" panose="020B0604030504040204" pitchFamily="34" charset="0"/>
        <a:buChar char="‒"/>
        <a:defRPr sz="2000" b="0" kern="1200" spc="-100" baseline="0">
          <a:solidFill>
            <a:schemeClr val="tx1"/>
          </a:solidFill>
          <a:latin typeface="Franklin Gothic Book" panose="020B0503020102020204" pitchFamily="34" charset="0"/>
          <a:ea typeface="+mn-ea"/>
          <a:cs typeface="+mn-cs"/>
        </a:defRPr>
      </a:lvl2pPr>
      <a:lvl3pPr marL="541338" indent="-182563" algn="l" defTabSz="914400" rtl="0" eaLnBrk="1" latinLnBrk="0" hangingPunct="1">
        <a:spcBef>
          <a:spcPts val="0"/>
        </a:spcBef>
        <a:buFont typeface="Tahoma" panose="020B0604030504040204" pitchFamily="34" charset="0"/>
        <a:buChar char="‒"/>
        <a:defRPr sz="1800" b="0" kern="1200" spc="-100" baseline="0">
          <a:solidFill>
            <a:schemeClr val="tx1"/>
          </a:solidFill>
          <a:latin typeface="Franklin Gothic Book" panose="020B0503020102020204" pitchFamily="34" charset="0"/>
          <a:ea typeface="+mn-ea"/>
          <a:cs typeface="+mn-cs"/>
        </a:defRPr>
      </a:lvl3pPr>
      <a:lvl4pPr marL="717550" indent="-176213" algn="l" defTabSz="914400" rtl="0" eaLnBrk="1" latinLnBrk="0" hangingPunct="1">
        <a:spcBef>
          <a:spcPts val="0"/>
        </a:spcBef>
        <a:buFont typeface="Tahoma" panose="020B0604030504040204" pitchFamily="34" charset="0"/>
        <a:buChar char="‒"/>
        <a:defRPr sz="1600" b="0" kern="1200" spc="-100" baseline="0">
          <a:solidFill>
            <a:schemeClr val="tx1"/>
          </a:solidFill>
          <a:latin typeface="Franklin Gothic Book" panose="020B0503020102020204" pitchFamily="34" charset="0"/>
          <a:ea typeface="+mn-ea"/>
          <a:cs typeface="+mn-cs"/>
        </a:defRPr>
      </a:lvl4pPr>
      <a:lvl5pPr marL="900113" indent="-182563" algn="l" defTabSz="914400" rtl="0" eaLnBrk="1" latinLnBrk="0" hangingPunct="1">
        <a:spcBef>
          <a:spcPts val="0"/>
        </a:spcBef>
        <a:buFont typeface="Tahoma" panose="020B0604030504040204" pitchFamily="34" charset="0"/>
        <a:buChar char="‒"/>
        <a:defRPr sz="1400" b="0" kern="1200" spc="-100" baseline="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olf.qbank.se/mb/?h=61b020f2806a90df9e590071ade9fcc8&amp;p=dccda36951e6721097a93eae5c593859"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golf.se/spelet/arrangera-golfensda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00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Utvärdering</a:t>
            </a:r>
          </a:p>
        </p:txBody>
      </p:sp>
      <p:graphicFrame>
        <p:nvGraphicFramePr>
          <p:cNvPr id="7" name="Platshållare för innehåll 3"/>
          <p:cNvGraphicFramePr>
            <a:graphicFrameLocks/>
          </p:cNvGraphicFramePr>
          <p:nvPr>
            <p:extLst>
              <p:ext uri="{D42A27DB-BD31-4B8C-83A1-F6EECF244321}">
                <p14:modId xmlns:p14="http://schemas.microsoft.com/office/powerpoint/2010/main" val="2336279335"/>
              </p:ext>
            </p:extLst>
          </p:nvPr>
        </p:nvGraphicFramePr>
        <p:xfrm>
          <a:off x="427941" y="1375575"/>
          <a:ext cx="7996339" cy="2405670"/>
        </p:xfrm>
        <a:graphic>
          <a:graphicData uri="http://schemas.openxmlformats.org/drawingml/2006/table">
            <a:tbl>
              <a:tblPr firstRow="1" bandRow="1">
                <a:tableStyleId>{5C22544A-7EE6-4342-B048-85BDC9FD1C3A}</a:tableStyleId>
              </a:tblPr>
              <a:tblGrid>
                <a:gridCol w="4627858">
                  <a:extLst>
                    <a:ext uri="{9D8B030D-6E8A-4147-A177-3AD203B41FA5}">
                      <a16:colId xmlns:a16="http://schemas.microsoft.com/office/drawing/2014/main" val="802871205"/>
                    </a:ext>
                  </a:extLst>
                </a:gridCol>
                <a:gridCol w="1662920">
                  <a:extLst>
                    <a:ext uri="{9D8B030D-6E8A-4147-A177-3AD203B41FA5}">
                      <a16:colId xmlns:a16="http://schemas.microsoft.com/office/drawing/2014/main" val="3592751414"/>
                    </a:ext>
                  </a:extLst>
                </a:gridCol>
                <a:gridCol w="1705561">
                  <a:extLst>
                    <a:ext uri="{9D8B030D-6E8A-4147-A177-3AD203B41FA5}">
                      <a16:colId xmlns:a16="http://schemas.microsoft.com/office/drawing/2014/main" val="59188327"/>
                    </a:ext>
                  </a:extLst>
                </a:gridCol>
              </a:tblGrid>
              <a:tr h="339550">
                <a:tc>
                  <a:txBody>
                    <a:bodyPr/>
                    <a:lstStyle/>
                    <a:p>
                      <a:r>
                        <a:rPr lang="sv-SE" b="0" dirty="0">
                          <a:latin typeface="Franklin Gothic Demi" panose="020B0703020102020204" pitchFamily="34" charset="0"/>
                        </a:rPr>
                        <a:t>Mätpunkter</a:t>
                      </a:r>
                    </a:p>
                  </a:txBody>
                  <a:tcPr>
                    <a:solidFill>
                      <a:srgbClr val="C4007A"/>
                    </a:solidFill>
                  </a:tcPr>
                </a:tc>
                <a:tc>
                  <a:txBody>
                    <a:bodyPr/>
                    <a:lstStyle/>
                    <a:p>
                      <a:r>
                        <a:rPr lang="sv-SE" b="0" dirty="0">
                          <a:latin typeface="Franklin Gothic Demi" panose="020B0703020102020204" pitchFamily="34" charset="0"/>
                        </a:rPr>
                        <a:t>Mål</a:t>
                      </a:r>
                    </a:p>
                  </a:txBody>
                  <a:tcPr>
                    <a:solidFill>
                      <a:srgbClr val="C4007A"/>
                    </a:solidFill>
                  </a:tcPr>
                </a:tc>
                <a:tc>
                  <a:txBody>
                    <a:bodyPr/>
                    <a:lstStyle/>
                    <a:p>
                      <a:r>
                        <a:rPr lang="sv-SE" b="0" dirty="0">
                          <a:latin typeface="Franklin Gothic Demi" panose="020B0703020102020204" pitchFamily="34" charset="0"/>
                        </a:rPr>
                        <a:t>Utfall</a:t>
                      </a:r>
                    </a:p>
                  </a:txBody>
                  <a:tcPr>
                    <a:solidFill>
                      <a:srgbClr val="C4007A"/>
                    </a:solidFill>
                  </a:tcPr>
                </a:tc>
                <a:extLst>
                  <a:ext uri="{0D108BD9-81ED-4DB2-BD59-A6C34878D82A}">
                    <a16:rowId xmlns:a16="http://schemas.microsoft.com/office/drawing/2014/main" val="3994929795"/>
                  </a:ext>
                </a:extLst>
              </a:tr>
              <a:tr h="299345">
                <a:tc>
                  <a:txBody>
                    <a:bodyPr/>
                    <a:lstStyle/>
                    <a:p>
                      <a:r>
                        <a:rPr lang="sv-SE" sz="1000" dirty="0">
                          <a:latin typeface="Franklin Gothic Book" panose="020B0503020102020204" pitchFamily="34" charset="0"/>
                        </a:rPr>
                        <a:t>Antal besökare</a:t>
                      </a:r>
                    </a:p>
                  </a:txBody>
                  <a:tcPr/>
                </a:tc>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284786436"/>
                  </a:ext>
                </a:extLst>
              </a:tr>
              <a:tr h="29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Antal genomförda uppföljningsaktiviteter</a:t>
                      </a:r>
                    </a:p>
                  </a:txBody>
                  <a:tcPr/>
                </a:tc>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23423167"/>
                  </a:ext>
                </a:extLst>
              </a:tr>
              <a:tr h="29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Antal deltagare vid uppföljningsaktiviteter</a:t>
                      </a:r>
                    </a:p>
                  </a:txBody>
                  <a:tcPr/>
                </a:tc>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478836518"/>
                  </a:ext>
                </a:extLst>
              </a:tr>
              <a:tr h="29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Antal nya medlemskap</a:t>
                      </a:r>
                    </a:p>
                  </a:txBody>
                  <a:tcPr/>
                </a:tc>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995960126"/>
                  </a:ext>
                </a:extLst>
              </a:tr>
              <a:tr h="299345">
                <a:tc>
                  <a:txBody>
                    <a:bodyPr/>
                    <a:lstStyle/>
                    <a:p>
                      <a:r>
                        <a:rPr lang="sv-SE" sz="1000" kern="1200" dirty="0">
                          <a:solidFill>
                            <a:schemeClr val="dk1"/>
                          </a:solidFill>
                          <a:latin typeface="Franklin Gothic Book" panose="020B0503020102020204" pitchFamily="34" charset="0"/>
                          <a:ea typeface="+mn-ea"/>
                          <a:cs typeface="+mn-cs"/>
                        </a:rPr>
                        <a:t>Etc.</a:t>
                      </a:r>
                    </a:p>
                  </a:txBody>
                  <a:tcPr/>
                </a:tc>
                <a:tc>
                  <a:txBody>
                    <a:bodyPr/>
                    <a:lstStyle/>
                    <a:p>
                      <a:endParaRPr lang="sv-SE" sz="1000" kern="1200" dirty="0">
                        <a:solidFill>
                          <a:schemeClr val="dk1"/>
                        </a:solidFill>
                        <a:latin typeface="Franklin Gothic Book" panose="020B0503020102020204" pitchFamily="34" charset="0"/>
                        <a:ea typeface="+mn-ea"/>
                        <a:cs typeface="+mn-cs"/>
                      </a:endParaRPr>
                    </a:p>
                  </a:txBody>
                  <a:tcPr/>
                </a:tc>
                <a:tc>
                  <a:txBody>
                    <a:bodyPr/>
                    <a:lstStyle/>
                    <a:p>
                      <a:endParaRPr lang="sv-SE" sz="1000" kern="1200" dirty="0">
                        <a:solidFill>
                          <a:schemeClr val="dk1"/>
                        </a:solidFill>
                        <a:latin typeface="Franklin Gothic Book" panose="020B0503020102020204" pitchFamily="34" charset="0"/>
                        <a:ea typeface="+mn-ea"/>
                        <a:cs typeface="+mn-cs"/>
                      </a:endParaRPr>
                    </a:p>
                  </a:txBody>
                  <a:tcPr/>
                </a:tc>
                <a:extLst>
                  <a:ext uri="{0D108BD9-81ED-4DB2-BD59-A6C34878D82A}">
                    <a16:rowId xmlns:a16="http://schemas.microsoft.com/office/drawing/2014/main" val="4068963500"/>
                  </a:ext>
                </a:extLst>
              </a:tr>
              <a:tr h="197435">
                <a:tc>
                  <a:txBody>
                    <a:bodyPr/>
                    <a:lstStyle/>
                    <a:p>
                      <a:endParaRPr lang="sv-SE" sz="1000" kern="1200" dirty="0">
                        <a:solidFill>
                          <a:schemeClr val="dk1"/>
                        </a:solidFill>
                        <a:latin typeface="Franklin Gothic Book" panose="020B0503020102020204" pitchFamily="34" charset="0"/>
                        <a:ea typeface="+mn-ea"/>
                        <a:cs typeface="+mn-cs"/>
                      </a:endParaRPr>
                    </a:p>
                  </a:txBody>
                  <a:tcPr/>
                </a:tc>
                <a:tc>
                  <a:txBody>
                    <a:bodyPr/>
                    <a:lstStyle/>
                    <a:p>
                      <a:endParaRPr lang="sv-SE" sz="1000" kern="1200">
                        <a:solidFill>
                          <a:schemeClr val="dk1"/>
                        </a:solidFill>
                        <a:latin typeface="Franklin Gothic Book" panose="020B0503020102020204" pitchFamily="34" charset="0"/>
                        <a:ea typeface="+mn-ea"/>
                        <a:cs typeface="+mn-cs"/>
                      </a:endParaRPr>
                    </a:p>
                  </a:txBody>
                  <a:tcPr/>
                </a:tc>
                <a:tc>
                  <a:txBody>
                    <a:bodyPr/>
                    <a:lstStyle/>
                    <a:p>
                      <a:endParaRPr lang="sv-SE" sz="1000" kern="1200" dirty="0">
                        <a:solidFill>
                          <a:schemeClr val="dk1"/>
                        </a:solidFill>
                        <a:latin typeface="Franklin Gothic Book" panose="020B0503020102020204" pitchFamily="34" charset="0"/>
                        <a:ea typeface="+mn-ea"/>
                        <a:cs typeface="+mn-cs"/>
                      </a:endParaRPr>
                    </a:p>
                  </a:txBody>
                  <a:tcPr/>
                </a:tc>
                <a:extLst>
                  <a:ext uri="{0D108BD9-81ED-4DB2-BD59-A6C34878D82A}">
                    <a16:rowId xmlns:a16="http://schemas.microsoft.com/office/drawing/2014/main" val="2045769056"/>
                  </a:ext>
                </a:extLst>
              </a:tr>
              <a:tr h="299345">
                <a:tc>
                  <a:txBody>
                    <a:bodyPr/>
                    <a:lstStyle/>
                    <a:p>
                      <a:endParaRPr lang="sv-SE" sz="1000" kern="1200" dirty="0">
                        <a:solidFill>
                          <a:schemeClr val="dk1"/>
                        </a:solidFill>
                        <a:latin typeface="Franklin Gothic Book" panose="020B0503020102020204" pitchFamily="34" charset="0"/>
                        <a:ea typeface="+mn-ea"/>
                        <a:cs typeface="+mn-cs"/>
                      </a:endParaRPr>
                    </a:p>
                  </a:txBody>
                  <a:tcPr/>
                </a:tc>
                <a:tc>
                  <a:txBody>
                    <a:bodyPr/>
                    <a:lstStyle/>
                    <a:p>
                      <a:endParaRPr lang="sv-SE" sz="1000" kern="1200" dirty="0">
                        <a:solidFill>
                          <a:schemeClr val="dk1"/>
                        </a:solidFill>
                        <a:latin typeface="Franklin Gothic Book" panose="020B0503020102020204" pitchFamily="34" charset="0"/>
                        <a:ea typeface="+mn-ea"/>
                        <a:cs typeface="+mn-cs"/>
                      </a:endParaRPr>
                    </a:p>
                  </a:txBody>
                  <a:tcPr/>
                </a:tc>
                <a:tc>
                  <a:txBody>
                    <a:bodyPr/>
                    <a:lstStyle/>
                    <a:p>
                      <a:endParaRPr lang="sv-SE" sz="1000" kern="1200" dirty="0">
                        <a:solidFill>
                          <a:schemeClr val="dk1"/>
                        </a:solidFill>
                        <a:latin typeface="Franklin Gothic Book" panose="020B0503020102020204" pitchFamily="34" charset="0"/>
                        <a:ea typeface="+mn-ea"/>
                        <a:cs typeface="+mn-cs"/>
                      </a:endParaRPr>
                    </a:p>
                  </a:txBody>
                  <a:tcPr/>
                </a:tc>
                <a:extLst>
                  <a:ext uri="{0D108BD9-81ED-4DB2-BD59-A6C34878D82A}">
                    <a16:rowId xmlns:a16="http://schemas.microsoft.com/office/drawing/2014/main" val="2830253308"/>
                  </a:ext>
                </a:extLst>
              </a:tr>
            </a:tbl>
          </a:graphicData>
        </a:graphic>
      </p:graphicFrame>
    </p:spTree>
    <p:extLst>
      <p:ext uri="{BB962C8B-B14F-4D97-AF65-F5344CB8AC3E}">
        <p14:creationId xmlns:p14="http://schemas.microsoft.com/office/powerpoint/2010/main" val="4036805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1CED0C-FC0B-465E-A2A0-A75401321665}"/>
              </a:ext>
            </a:extLst>
          </p:cNvPr>
          <p:cNvSpPr txBox="1">
            <a:spLocks/>
          </p:cNvSpPr>
          <p:nvPr/>
        </p:nvSpPr>
        <p:spPr>
          <a:xfrm>
            <a:off x="3148239" y="1941391"/>
            <a:ext cx="4448860" cy="1260718"/>
          </a:xfrm>
          <a:prstGeom prst="rect">
            <a:avLst/>
          </a:prstGeom>
        </p:spPr>
        <p:txBody>
          <a:bodyPr anchor="ctr"/>
          <a:lstStyle>
            <a:lvl1pPr algn="l" defTabSz="914400" rtl="0" eaLnBrk="1" latinLnBrk="0" hangingPunct="1">
              <a:spcBef>
                <a:spcPct val="0"/>
              </a:spcBef>
              <a:buNone/>
              <a:defRPr sz="4800" b="0" kern="1200" spc="-100" baseline="0">
                <a:solidFill>
                  <a:schemeClr val="tx1"/>
                </a:solidFill>
                <a:latin typeface="Franklin Gothic Demi" panose="020B0703020102020204" pitchFamily="34" charset="0"/>
                <a:ea typeface="+mj-ea"/>
                <a:cs typeface="Calibri" panose="020F0502020204030204" pitchFamily="34" charset="0"/>
              </a:defRPr>
            </a:lvl1pPr>
          </a:lstStyle>
          <a:p>
            <a:r>
              <a:rPr lang="sv-SE" sz="5400" dirty="0">
                <a:solidFill>
                  <a:schemeClr val="bg1"/>
                </a:solidFill>
              </a:rPr>
              <a:t>Lycka till!</a:t>
            </a:r>
          </a:p>
        </p:txBody>
      </p:sp>
    </p:spTree>
    <p:extLst>
      <p:ext uri="{BB962C8B-B14F-4D97-AF65-F5344CB8AC3E}">
        <p14:creationId xmlns:p14="http://schemas.microsoft.com/office/powerpoint/2010/main" val="326989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Projektplan Golfens dag 2020</a:t>
            </a:r>
          </a:p>
        </p:txBody>
      </p:sp>
      <p:sp>
        <p:nvSpPr>
          <p:cNvPr id="3" name="Platshållare för innehåll 2"/>
          <p:cNvSpPr>
            <a:spLocks noGrp="1"/>
          </p:cNvSpPr>
          <p:nvPr>
            <p:ph sz="quarter" idx="10"/>
          </p:nvPr>
        </p:nvSpPr>
        <p:spPr>
          <a:xfrm>
            <a:off x="427940" y="2026312"/>
            <a:ext cx="7725460" cy="2516400"/>
          </a:xfrm>
        </p:spPr>
        <p:txBody>
          <a:bodyPr/>
          <a:lstStyle/>
          <a:p>
            <a:r>
              <a:rPr lang="sv-SE" dirty="0"/>
              <a:t>Golfklubben GK:s plan för lyckad förberedelse, genomförande och uppföljning</a:t>
            </a:r>
          </a:p>
        </p:txBody>
      </p:sp>
    </p:spTree>
    <p:extLst>
      <p:ext uri="{BB962C8B-B14F-4D97-AF65-F5344CB8AC3E}">
        <p14:creationId xmlns:p14="http://schemas.microsoft.com/office/powerpoint/2010/main" val="937674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27940" y="1501422"/>
            <a:ext cx="7990636" cy="2484484"/>
          </a:xfrm>
        </p:spPr>
        <p:txBody>
          <a:bodyPr/>
          <a:lstStyle/>
          <a:p>
            <a:pPr marL="0" indent="0">
              <a:buNone/>
            </a:pPr>
            <a:r>
              <a:rPr lang="sv-SE" sz="1200" spc="0" dirty="0">
                <a:latin typeface="Franklin Gothic Book" panose="020B0503020102020204" pitchFamily="34" charset="0"/>
              </a:rPr>
              <a:t>Det här är en mall för </a:t>
            </a:r>
            <a:r>
              <a:rPr lang="sv-SE" sz="1200" spc="0" dirty="0">
                <a:latin typeface="Franklin Gothic Demi" panose="020B0703020102020204" pitchFamily="34" charset="0"/>
              </a:rPr>
              <a:t>projektplan</a:t>
            </a:r>
            <a:r>
              <a:rPr lang="sv-SE" sz="1200" spc="0" dirty="0">
                <a:latin typeface="Franklin Gothic Book" panose="020B0503020102020204" pitchFamily="34" charset="0"/>
              </a:rPr>
              <a:t> som klubben kan använda under arbetet med Golfens </a:t>
            </a:r>
            <a:r>
              <a:rPr lang="sv-SE" sz="1200" spc="0" dirty="0"/>
              <a:t>dag, som en hjälp för dig som projektledare och alla de som arbetar med projektet. </a:t>
            </a:r>
          </a:p>
          <a:p>
            <a:pPr marL="0" indent="0">
              <a:buNone/>
            </a:pPr>
            <a:endParaRPr lang="sv-SE" sz="1200" spc="0" dirty="0">
              <a:latin typeface="Franklin Gothic Book" panose="020B0503020102020204" pitchFamily="34" charset="0"/>
            </a:endParaRPr>
          </a:p>
          <a:p>
            <a:pPr marL="0" indent="0">
              <a:buNone/>
            </a:pPr>
            <a:r>
              <a:rPr lang="sv-SE" sz="1200" spc="0" dirty="0">
                <a:latin typeface="Franklin Gothic Book" panose="020B0503020102020204" pitchFamily="34" charset="0"/>
              </a:rPr>
              <a:t>Använd gärna även mallen för </a:t>
            </a:r>
            <a:r>
              <a:rPr lang="sv-SE" sz="1200" spc="0" dirty="0">
                <a:latin typeface="Franklin Gothic Demi" panose="020B0703020102020204" pitchFamily="34" charset="0"/>
              </a:rPr>
              <a:t>kommunikationsplan</a:t>
            </a:r>
            <a:r>
              <a:rPr lang="sv-SE" sz="1200" spc="0" dirty="0">
                <a:latin typeface="Franklin Gothic Book" panose="020B0503020102020204" pitchFamily="34" charset="0"/>
              </a:rPr>
              <a:t> som återfinns med övrigt </a:t>
            </a:r>
            <a:r>
              <a:rPr lang="sv-SE" sz="1200" spc="0" dirty="0">
                <a:latin typeface="Franklin Gothic Book" panose="020B0503020102020204" pitchFamily="34" charset="0"/>
                <a:hlinkClick r:id="rId3"/>
              </a:rPr>
              <a:t>marknadsmaterial</a:t>
            </a:r>
            <a:r>
              <a:rPr lang="sv-SE" sz="1200" spc="0" dirty="0"/>
              <a:t>. Där finns centrala uppgifter och förslag på kommunikationsaktiviteter ni kan göra i arbetet med Golfens dag.</a:t>
            </a:r>
          </a:p>
          <a:p>
            <a:pPr marL="0" indent="0">
              <a:buNone/>
            </a:pPr>
            <a:endParaRPr lang="sv-SE" sz="1200" spc="0" dirty="0"/>
          </a:p>
          <a:p>
            <a:pPr marL="0" indent="0">
              <a:buNone/>
            </a:pPr>
            <a:r>
              <a:rPr lang="sv-SE" sz="1200" spc="0" dirty="0">
                <a:latin typeface="Franklin Gothic Book" panose="020B0503020102020204" pitchFamily="34" charset="0"/>
              </a:rPr>
              <a:t>Samla projektgruppen och arbeta igenom dokumenten och gör det till ert material – det vill säga anpassa all text genom att ta bort det som inte gäller er klubb och lägg till era egna mål och aktiviteter. Ni hittar mer information och tips för ett lyckat arrangemang på </a:t>
            </a:r>
            <a:r>
              <a:rPr lang="sv-SE" sz="1200" spc="0" dirty="0">
                <a:hlinkClick r:id="rId4"/>
              </a:rPr>
              <a:t>golf.se/arrangeragolfensdag</a:t>
            </a:r>
            <a:r>
              <a:rPr lang="sv-SE" sz="1200" spc="0" dirty="0"/>
              <a:t>.</a:t>
            </a:r>
            <a:endParaRPr lang="sv-SE" sz="1200" spc="0" dirty="0">
              <a:latin typeface="Franklin Gothic Book" panose="020B0503020102020204" pitchFamily="34" charset="0"/>
            </a:endParaRPr>
          </a:p>
          <a:p>
            <a:pPr marL="0" indent="0">
              <a:buNone/>
            </a:pPr>
            <a:endParaRPr lang="sv-SE" sz="1200" spc="0" dirty="0">
              <a:latin typeface="Franklin Gothic Book" panose="020B0503020102020204" pitchFamily="34" charset="0"/>
            </a:endParaRPr>
          </a:p>
          <a:p>
            <a:pPr marL="0" indent="0">
              <a:buNone/>
            </a:pPr>
            <a:r>
              <a:rPr lang="sv-SE" sz="1800" spc="0" dirty="0">
                <a:latin typeface="Franklin Gothic Demi" panose="020B0703020102020204" pitchFamily="34" charset="0"/>
              </a:rPr>
              <a:t>Lycka till med arbetet!</a:t>
            </a:r>
          </a:p>
          <a:p>
            <a:pPr marL="0" indent="0">
              <a:buNone/>
            </a:pPr>
            <a:endParaRPr lang="sv-SE" sz="1400" dirty="0">
              <a:latin typeface="Franklin Gothic Book" panose="020B0503020102020204" pitchFamily="34" charset="0"/>
            </a:endParaRPr>
          </a:p>
          <a:p>
            <a:pPr marL="0" indent="0">
              <a:buNone/>
            </a:pPr>
            <a:endParaRPr lang="sv-SE" sz="1400" dirty="0">
              <a:latin typeface="Franklin Gothic Book" panose="020B0503020102020204" pitchFamily="34" charset="0"/>
            </a:endParaRPr>
          </a:p>
        </p:txBody>
      </p:sp>
      <p:sp>
        <p:nvSpPr>
          <p:cNvPr id="3" name="Rubrik 2"/>
          <p:cNvSpPr>
            <a:spLocks noGrp="1"/>
          </p:cNvSpPr>
          <p:nvPr>
            <p:ph type="title"/>
          </p:nvPr>
        </p:nvSpPr>
        <p:spPr/>
        <p:txBody>
          <a:bodyPr/>
          <a:lstStyle/>
          <a:p>
            <a:r>
              <a:rPr lang="sv-SE" dirty="0"/>
              <a:t>Info om dokumentet</a:t>
            </a:r>
          </a:p>
        </p:txBody>
      </p:sp>
    </p:spTree>
    <p:extLst>
      <p:ext uri="{BB962C8B-B14F-4D97-AF65-F5344CB8AC3E}">
        <p14:creationId xmlns:p14="http://schemas.microsoft.com/office/powerpoint/2010/main" val="72585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Våra mål</a:t>
            </a:r>
          </a:p>
        </p:txBody>
      </p:sp>
      <p:sp>
        <p:nvSpPr>
          <p:cNvPr id="3" name="Platshållare för innehåll 2"/>
          <p:cNvSpPr>
            <a:spLocks noGrp="1"/>
          </p:cNvSpPr>
          <p:nvPr>
            <p:ph sz="quarter" idx="12"/>
          </p:nvPr>
        </p:nvSpPr>
        <p:spPr>
          <a:xfrm>
            <a:off x="428400" y="1470025"/>
            <a:ext cx="4003900" cy="2160000"/>
          </a:xfrm>
        </p:spPr>
        <p:txBody>
          <a:bodyPr/>
          <a:lstStyle/>
          <a:p>
            <a:pPr marL="0" indent="0">
              <a:spcAft>
                <a:spcPts val="300"/>
              </a:spcAft>
              <a:buNone/>
            </a:pPr>
            <a:r>
              <a:rPr lang="sv-SE" sz="2000" spc="0" dirty="0">
                <a:latin typeface="Franklin Gothic Demi" panose="020B0703020102020204" pitchFamily="34" charset="0"/>
              </a:rPr>
              <a:t>Varför Golfens dag?</a:t>
            </a:r>
          </a:p>
          <a:p>
            <a:pPr>
              <a:spcAft>
                <a:spcPts val="600"/>
              </a:spcAft>
            </a:pPr>
            <a:r>
              <a:rPr lang="sv-SE" sz="1400" spc="0" dirty="0">
                <a:solidFill>
                  <a:schemeClr val="tx1">
                    <a:lumMod val="75000"/>
                    <a:lumOff val="25000"/>
                  </a:schemeClr>
                </a:solidFill>
              </a:rPr>
              <a:t>Golfens dag är Sveriges största rekryteringsaktivitet för att locka nya spelare.</a:t>
            </a:r>
          </a:p>
          <a:p>
            <a:pPr>
              <a:spcAft>
                <a:spcPts val="600"/>
              </a:spcAft>
            </a:pPr>
            <a:r>
              <a:rPr lang="sv-SE" sz="1400" spc="0" dirty="0">
                <a:solidFill>
                  <a:schemeClr val="tx1">
                    <a:lumMod val="75000"/>
                    <a:lumOff val="25000"/>
                  </a:schemeClr>
                </a:solidFill>
              </a:rPr>
              <a:t>Syftet är att nationellt med gemensam kraft visa upp golfen och attrahera nya golfspelare. </a:t>
            </a:r>
          </a:p>
          <a:p>
            <a:pPr>
              <a:spcAft>
                <a:spcPts val="600"/>
              </a:spcAft>
            </a:pPr>
            <a:r>
              <a:rPr lang="sv-SE" sz="1400" spc="0" dirty="0">
                <a:solidFill>
                  <a:schemeClr val="tx1">
                    <a:lumMod val="75000"/>
                    <a:lumOff val="25000"/>
                  </a:schemeClr>
                </a:solidFill>
              </a:rPr>
              <a:t>Golfens dag är en aktivitet som stöder klubbens mål om att </a:t>
            </a:r>
            <a:r>
              <a:rPr lang="sv-SE" sz="1400" spc="0" dirty="0">
                <a:solidFill>
                  <a:schemeClr val="tx1">
                    <a:lumMod val="75000"/>
                    <a:lumOff val="25000"/>
                  </a:schemeClr>
                </a:solidFill>
                <a:latin typeface="Franklin Gothic Demi" panose="020B0703020102020204" pitchFamily="34" charset="0"/>
              </a:rPr>
              <a:t>behålla</a:t>
            </a:r>
            <a:r>
              <a:rPr lang="sv-SE" sz="1400" spc="0" dirty="0">
                <a:solidFill>
                  <a:schemeClr val="tx1">
                    <a:lumMod val="75000"/>
                    <a:lumOff val="25000"/>
                  </a:schemeClr>
                </a:solidFill>
              </a:rPr>
              <a:t>, </a:t>
            </a:r>
            <a:r>
              <a:rPr lang="sv-SE" sz="1400" spc="0" dirty="0">
                <a:solidFill>
                  <a:schemeClr val="tx1">
                    <a:lumMod val="75000"/>
                    <a:lumOff val="25000"/>
                  </a:schemeClr>
                </a:solidFill>
                <a:latin typeface="Franklin Gothic Demi" panose="020B0703020102020204" pitchFamily="34" charset="0"/>
              </a:rPr>
              <a:t>rekrytera</a:t>
            </a:r>
            <a:r>
              <a:rPr lang="sv-SE" sz="1400" spc="0" dirty="0">
                <a:solidFill>
                  <a:schemeClr val="tx1">
                    <a:lumMod val="75000"/>
                    <a:lumOff val="25000"/>
                  </a:schemeClr>
                </a:solidFill>
              </a:rPr>
              <a:t> och </a:t>
            </a:r>
            <a:r>
              <a:rPr lang="sv-SE" sz="1400" spc="0" dirty="0">
                <a:solidFill>
                  <a:schemeClr val="tx1">
                    <a:lumMod val="75000"/>
                    <a:lumOff val="25000"/>
                  </a:schemeClr>
                </a:solidFill>
                <a:latin typeface="Franklin Gothic Demi" panose="020B0703020102020204" pitchFamily="34" charset="0"/>
              </a:rPr>
              <a:t>aktivera</a:t>
            </a:r>
            <a:r>
              <a:rPr lang="sv-SE" sz="1400" spc="0" dirty="0">
                <a:solidFill>
                  <a:schemeClr val="tx1">
                    <a:lumMod val="75000"/>
                    <a:lumOff val="25000"/>
                  </a:schemeClr>
                </a:solidFill>
              </a:rPr>
              <a:t> fler medlemmar.</a:t>
            </a:r>
          </a:p>
          <a:p>
            <a:endParaRPr lang="sv-SE" sz="1400" spc="0" dirty="0">
              <a:solidFill>
                <a:schemeClr val="tx1">
                  <a:lumMod val="75000"/>
                  <a:lumOff val="25000"/>
                </a:schemeClr>
              </a:solidFill>
              <a:latin typeface="Brix Sans Bold" panose="02000000000000000000" pitchFamily="50" charset="0"/>
            </a:endParaRPr>
          </a:p>
          <a:p>
            <a:endParaRPr lang="sv-SE" sz="1800" dirty="0"/>
          </a:p>
        </p:txBody>
      </p:sp>
      <p:sp>
        <p:nvSpPr>
          <p:cNvPr id="4" name="Platshållare för innehåll 3"/>
          <p:cNvSpPr>
            <a:spLocks noGrp="1"/>
          </p:cNvSpPr>
          <p:nvPr>
            <p:ph sz="quarter" idx="13"/>
          </p:nvPr>
        </p:nvSpPr>
        <p:spPr>
          <a:xfrm>
            <a:off x="4794250" y="1468800"/>
            <a:ext cx="3863290" cy="2411538"/>
          </a:xfrm>
        </p:spPr>
        <p:txBody>
          <a:bodyPr/>
          <a:lstStyle/>
          <a:p>
            <a:pPr marL="0" indent="0">
              <a:spcAft>
                <a:spcPts val="300"/>
              </a:spcAft>
              <a:buNone/>
            </a:pPr>
            <a:r>
              <a:rPr lang="sv-SE" sz="2000" dirty="0">
                <a:latin typeface="Franklin Gothic Demi" panose="020B0703020102020204" pitchFamily="34" charset="0"/>
              </a:rPr>
              <a:t>Målsättning (t.ex.)</a:t>
            </a:r>
          </a:p>
          <a:p>
            <a:pPr marL="342900" indent="-342900">
              <a:buFont typeface="+mj-lt"/>
              <a:buAutoNum type="arabicPeriod"/>
            </a:pPr>
            <a:r>
              <a:rPr lang="sv-SE" sz="1400" spc="0" dirty="0">
                <a:solidFill>
                  <a:schemeClr val="tx1">
                    <a:lumMod val="75000"/>
                    <a:lumOff val="25000"/>
                  </a:schemeClr>
                </a:solidFill>
              </a:rPr>
              <a:t>Antal besökare:</a:t>
            </a:r>
          </a:p>
          <a:p>
            <a:pPr marL="342900" indent="-342900">
              <a:buFont typeface="+mj-lt"/>
              <a:buAutoNum type="arabicPeriod"/>
            </a:pPr>
            <a:r>
              <a:rPr lang="sv-SE" sz="1400" spc="0" dirty="0">
                <a:solidFill>
                  <a:schemeClr val="tx1">
                    <a:lumMod val="75000"/>
                    <a:lumOff val="25000"/>
                  </a:schemeClr>
                </a:solidFill>
              </a:rPr>
              <a:t>Antal planerade uppföljningsaktiviteter:</a:t>
            </a:r>
          </a:p>
          <a:p>
            <a:pPr marL="342900" indent="-342900">
              <a:buFont typeface="+mj-lt"/>
              <a:buAutoNum type="arabicPeriod"/>
            </a:pPr>
            <a:r>
              <a:rPr lang="sv-SE" sz="1400" spc="0" dirty="0">
                <a:solidFill>
                  <a:schemeClr val="tx1">
                    <a:lumMod val="75000"/>
                    <a:lumOff val="25000"/>
                  </a:schemeClr>
                </a:solidFill>
              </a:rPr>
              <a:t>Antal nya medlemmar:</a:t>
            </a:r>
          </a:p>
          <a:p>
            <a:pPr marL="0" indent="0">
              <a:buNone/>
            </a:pPr>
            <a:endParaRPr lang="sv-SE" dirty="0"/>
          </a:p>
        </p:txBody>
      </p:sp>
    </p:spTree>
    <p:extLst>
      <p:ext uri="{BB962C8B-B14F-4D97-AF65-F5344CB8AC3E}">
        <p14:creationId xmlns:p14="http://schemas.microsoft.com/office/powerpoint/2010/main" val="9277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Projektets fyra faser</a:t>
            </a:r>
          </a:p>
        </p:txBody>
      </p:sp>
      <p:graphicFrame>
        <p:nvGraphicFramePr>
          <p:cNvPr id="6" name="Diagram 5">
            <a:extLst>
              <a:ext uri="{FF2B5EF4-FFF2-40B4-BE49-F238E27FC236}">
                <a16:creationId xmlns:a16="http://schemas.microsoft.com/office/drawing/2014/main" id="{EF9CC48D-75BA-470B-AAAB-57DBD21E8503}"/>
              </a:ext>
            </a:extLst>
          </p:cNvPr>
          <p:cNvGraphicFramePr/>
          <p:nvPr>
            <p:extLst>
              <p:ext uri="{D42A27DB-BD31-4B8C-83A1-F6EECF244321}">
                <p14:modId xmlns:p14="http://schemas.microsoft.com/office/powerpoint/2010/main" val="885007945"/>
              </p:ext>
            </p:extLst>
          </p:nvPr>
        </p:nvGraphicFramePr>
        <p:xfrm>
          <a:off x="427940" y="1375575"/>
          <a:ext cx="8358251" cy="3127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ktangel 2">
            <a:extLst>
              <a:ext uri="{FF2B5EF4-FFF2-40B4-BE49-F238E27FC236}">
                <a16:creationId xmlns:a16="http://schemas.microsoft.com/office/drawing/2014/main" id="{17D4BA70-09F5-443F-9CC3-A7683057E71A}"/>
              </a:ext>
            </a:extLst>
          </p:cNvPr>
          <p:cNvSpPr/>
          <p:nvPr/>
        </p:nvSpPr>
        <p:spPr>
          <a:xfrm>
            <a:off x="485029" y="1693628"/>
            <a:ext cx="3498573" cy="433187"/>
          </a:xfrm>
          <a:prstGeom prst="rect">
            <a:avLst/>
          </a:prstGeom>
          <a:gradFill flip="none" rotWithShape="1">
            <a:gsLst>
              <a:gs pos="0">
                <a:srgbClr val="B18F6A">
                  <a:shade val="30000"/>
                  <a:satMod val="115000"/>
                </a:srgbClr>
              </a:gs>
              <a:gs pos="50000">
                <a:srgbClr val="B18F6A">
                  <a:shade val="67500"/>
                  <a:satMod val="115000"/>
                </a:srgbClr>
              </a:gs>
              <a:gs pos="100000">
                <a:srgbClr val="B18F6A">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spc="-130" dirty="0">
                <a:latin typeface="Franklin Gothic Demi" panose="020B0703020102020204" pitchFamily="34" charset="0"/>
              </a:rPr>
              <a:t>Inför</a:t>
            </a:r>
          </a:p>
        </p:txBody>
      </p:sp>
      <p:sp>
        <p:nvSpPr>
          <p:cNvPr id="9" name="Rektangel 8">
            <a:extLst>
              <a:ext uri="{FF2B5EF4-FFF2-40B4-BE49-F238E27FC236}">
                <a16:creationId xmlns:a16="http://schemas.microsoft.com/office/drawing/2014/main" id="{921E3722-419A-4FAC-A4B8-37AC63EE345B}"/>
              </a:ext>
            </a:extLst>
          </p:cNvPr>
          <p:cNvSpPr/>
          <p:nvPr/>
        </p:nvSpPr>
        <p:spPr>
          <a:xfrm>
            <a:off x="4253948" y="1693628"/>
            <a:ext cx="1653871" cy="433187"/>
          </a:xfrm>
          <a:prstGeom prst="rect">
            <a:avLst/>
          </a:prstGeom>
          <a:gradFill flip="none" rotWithShape="1">
            <a:gsLst>
              <a:gs pos="0">
                <a:srgbClr val="8DAE42">
                  <a:shade val="30000"/>
                  <a:satMod val="115000"/>
                </a:srgbClr>
              </a:gs>
              <a:gs pos="50000">
                <a:srgbClr val="8DAE42">
                  <a:shade val="67500"/>
                  <a:satMod val="115000"/>
                </a:srgbClr>
              </a:gs>
              <a:gs pos="100000">
                <a:srgbClr val="8DAE4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spc="-130" dirty="0">
                <a:latin typeface="Franklin Gothic Demi" panose="020B0703020102020204" pitchFamily="34" charset="0"/>
              </a:rPr>
              <a:t>Under</a:t>
            </a:r>
          </a:p>
        </p:txBody>
      </p:sp>
      <p:sp>
        <p:nvSpPr>
          <p:cNvPr id="10" name="Rektangel 9">
            <a:extLst>
              <a:ext uri="{FF2B5EF4-FFF2-40B4-BE49-F238E27FC236}">
                <a16:creationId xmlns:a16="http://schemas.microsoft.com/office/drawing/2014/main" id="{DB644827-033C-485E-AED8-008923887345}"/>
              </a:ext>
            </a:extLst>
          </p:cNvPr>
          <p:cNvSpPr/>
          <p:nvPr/>
        </p:nvSpPr>
        <p:spPr>
          <a:xfrm>
            <a:off x="6178165" y="1693628"/>
            <a:ext cx="1653872" cy="433187"/>
          </a:xfrm>
          <a:prstGeom prst="rect">
            <a:avLst/>
          </a:prstGeom>
          <a:gradFill flip="none" rotWithShape="1">
            <a:gsLst>
              <a:gs pos="0">
                <a:srgbClr val="C4007A">
                  <a:shade val="30000"/>
                  <a:satMod val="115000"/>
                </a:srgbClr>
              </a:gs>
              <a:gs pos="50000">
                <a:srgbClr val="C4007A">
                  <a:shade val="67500"/>
                  <a:satMod val="115000"/>
                </a:srgbClr>
              </a:gs>
              <a:gs pos="100000">
                <a:srgbClr val="C4007A">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spc="-130" dirty="0">
                <a:latin typeface="Franklin Gothic Demi" panose="020B0703020102020204" pitchFamily="34" charset="0"/>
              </a:rPr>
              <a:t>Efter</a:t>
            </a:r>
          </a:p>
        </p:txBody>
      </p:sp>
    </p:spTree>
    <p:extLst>
      <p:ext uri="{BB962C8B-B14F-4D97-AF65-F5344CB8AC3E}">
        <p14:creationId xmlns:p14="http://schemas.microsoft.com/office/powerpoint/2010/main" val="225408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2998280120"/>
              </p:ext>
            </p:extLst>
          </p:nvPr>
        </p:nvGraphicFramePr>
        <p:xfrm>
          <a:off x="427940" y="1360097"/>
          <a:ext cx="7979460" cy="2660886"/>
        </p:xfrm>
        <a:graphic>
          <a:graphicData uri="http://schemas.openxmlformats.org/drawingml/2006/table">
            <a:tbl>
              <a:tblPr firstRow="1" bandRow="1">
                <a:tableStyleId>{5C22544A-7EE6-4342-B048-85BDC9FD1C3A}</a:tableStyleId>
              </a:tblPr>
              <a:tblGrid>
                <a:gridCol w="4652060">
                  <a:extLst>
                    <a:ext uri="{9D8B030D-6E8A-4147-A177-3AD203B41FA5}">
                      <a16:colId xmlns:a16="http://schemas.microsoft.com/office/drawing/2014/main" val="802871205"/>
                    </a:ext>
                  </a:extLst>
                </a:gridCol>
                <a:gridCol w="1435100">
                  <a:extLst>
                    <a:ext uri="{9D8B030D-6E8A-4147-A177-3AD203B41FA5}">
                      <a16:colId xmlns:a16="http://schemas.microsoft.com/office/drawing/2014/main" val="3592751414"/>
                    </a:ext>
                  </a:extLst>
                </a:gridCol>
                <a:gridCol w="1892300">
                  <a:extLst>
                    <a:ext uri="{9D8B030D-6E8A-4147-A177-3AD203B41FA5}">
                      <a16:colId xmlns:a16="http://schemas.microsoft.com/office/drawing/2014/main" val="59188327"/>
                    </a:ext>
                  </a:extLst>
                </a:gridCol>
              </a:tblGrid>
              <a:tr h="346942">
                <a:tc>
                  <a:txBody>
                    <a:bodyPr/>
                    <a:lstStyle/>
                    <a:p>
                      <a:r>
                        <a:rPr lang="sv-SE" b="0" dirty="0">
                          <a:latin typeface="Franklin Gothic Demi" panose="020B0703020102020204" pitchFamily="34" charset="0"/>
                        </a:rPr>
                        <a:t>Vad</a:t>
                      </a:r>
                    </a:p>
                  </a:txBody>
                  <a:tcPr>
                    <a:solidFill>
                      <a:srgbClr val="B18F6A"/>
                    </a:solidFill>
                  </a:tcPr>
                </a:tc>
                <a:tc>
                  <a:txBody>
                    <a:bodyPr/>
                    <a:lstStyle/>
                    <a:p>
                      <a:r>
                        <a:rPr lang="sv-SE" b="0" dirty="0">
                          <a:latin typeface="Franklin Gothic Demi" panose="020B0703020102020204" pitchFamily="34" charset="0"/>
                        </a:rPr>
                        <a:t>När</a:t>
                      </a:r>
                    </a:p>
                  </a:txBody>
                  <a:tcPr>
                    <a:solidFill>
                      <a:srgbClr val="B18F6A"/>
                    </a:solidFill>
                  </a:tcPr>
                </a:tc>
                <a:tc>
                  <a:txBody>
                    <a:bodyPr/>
                    <a:lstStyle/>
                    <a:p>
                      <a:r>
                        <a:rPr lang="sv-SE" b="0" dirty="0">
                          <a:latin typeface="Franklin Gothic Demi" panose="020B0703020102020204" pitchFamily="34" charset="0"/>
                        </a:rPr>
                        <a:t>Ansvarig</a:t>
                      </a:r>
                    </a:p>
                  </a:txBody>
                  <a:tcPr>
                    <a:solidFill>
                      <a:srgbClr val="B18F6A"/>
                    </a:solidFill>
                  </a:tcPr>
                </a:tc>
                <a:extLst>
                  <a:ext uri="{0D108BD9-81ED-4DB2-BD59-A6C34878D82A}">
                    <a16:rowId xmlns:a16="http://schemas.microsoft.com/office/drawing/2014/main" val="3994929795"/>
                  </a:ext>
                </a:extLst>
              </a:tr>
              <a:tr h="255014">
                <a:tc>
                  <a:txBody>
                    <a:bodyPr/>
                    <a:lstStyle/>
                    <a:p>
                      <a:r>
                        <a:rPr lang="sv-SE" sz="1000" dirty="0">
                          <a:latin typeface="Franklin Gothic Book" panose="020B0503020102020204" pitchFamily="34" charset="0"/>
                        </a:rPr>
                        <a:t>Kommunikationsplan (aktiviteter i separat dokument)</a:t>
                      </a: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284786436"/>
                  </a:ext>
                </a:extLst>
              </a:tr>
              <a:tr h="255014">
                <a:tc>
                  <a:txBody>
                    <a:bodyPr/>
                    <a:lstStyle/>
                    <a:p>
                      <a:r>
                        <a:rPr lang="sv-SE" sz="1000" dirty="0">
                          <a:latin typeface="Franklin Gothic Book" panose="020B0503020102020204" pitchFamily="34" charset="0"/>
                        </a:rPr>
                        <a:t>Projektmöte 1</a:t>
                      </a: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23423167"/>
                  </a:ext>
                </a:extLst>
              </a:tr>
              <a:tr h="255014">
                <a:tc>
                  <a:txBody>
                    <a:bodyPr/>
                    <a:lstStyle/>
                    <a:p>
                      <a:r>
                        <a:rPr lang="sv-SE" sz="1000" dirty="0">
                          <a:latin typeface="Franklin Gothic Book" panose="020B0503020102020204" pitchFamily="34" charset="0"/>
                        </a:rPr>
                        <a:t>Projektmöte 2</a:t>
                      </a: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478836518"/>
                  </a:ext>
                </a:extLst>
              </a:tr>
              <a:tr h="255014">
                <a:tc>
                  <a:txBody>
                    <a:bodyPr/>
                    <a:lstStyle/>
                    <a:p>
                      <a:r>
                        <a:rPr lang="sv-SE" sz="1000" dirty="0">
                          <a:latin typeface="Franklin Gothic Book" panose="020B0503020102020204" pitchFamily="34" charset="0"/>
                        </a:rPr>
                        <a:t>Inköp av XX</a:t>
                      </a: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995960126"/>
                  </a:ext>
                </a:extLst>
              </a:tr>
              <a:tr h="255014">
                <a:tc>
                  <a:txBody>
                    <a:bodyPr/>
                    <a:lstStyle/>
                    <a:p>
                      <a:r>
                        <a:rPr lang="sv-SE" sz="1000" dirty="0">
                          <a:latin typeface="Franklin Gothic Book" panose="020B0503020102020204" pitchFamily="34" charset="0"/>
                        </a:rPr>
                        <a:t>Etc.</a:t>
                      </a: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068963500"/>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045769056"/>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830253308"/>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37099892"/>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097297503"/>
                  </a:ext>
                </a:extLst>
              </a:tr>
            </a:tbl>
          </a:graphicData>
        </a:graphic>
      </p:graphicFrame>
      <p:sp>
        <p:nvSpPr>
          <p:cNvPr id="3" name="Rubrik 2"/>
          <p:cNvSpPr>
            <a:spLocks noGrp="1"/>
          </p:cNvSpPr>
          <p:nvPr>
            <p:ph type="title"/>
          </p:nvPr>
        </p:nvSpPr>
        <p:spPr/>
        <p:txBody>
          <a:bodyPr/>
          <a:lstStyle/>
          <a:p>
            <a:r>
              <a:rPr lang="sv-SE" dirty="0"/>
              <a:t>Aktiviteter inför Golfens dag</a:t>
            </a:r>
          </a:p>
        </p:txBody>
      </p:sp>
    </p:spTree>
    <p:extLst>
      <p:ext uri="{BB962C8B-B14F-4D97-AF65-F5344CB8AC3E}">
        <p14:creationId xmlns:p14="http://schemas.microsoft.com/office/powerpoint/2010/main" val="377674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Aktiviteter under Golfens dag</a:t>
            </a:r>
          </a:p>
        </p:txBody>
      </p:sp>
      <p:graphicFrame>
        <p:nvGraphicFramePr>
          <p:cNvPr id="6" name="Platshållare för innehåll 3">
            <a:extLst>
              <a:ext uri="{FF2B5EF4-FFF2-40B4-BE49-F238E27FC236}">
                <a16:creationId xmlns:a16="http://schemas.microsoft.com/office/drawing/2014/main" id="{8F27B332-B767-4E64-A333-294943D243AC}"/>
              </a:ext>
            </a:extLst>
          </p:cNvPr>
          <p:cNvGraphicFramePr>
            <a:graphicFrameLocks/>
          </p:cNvGraphicFramePr>
          <p:nvPr>
            <p:extLst>
              <p:ext uri="{D42A27DB-BD31-4B8C-83A1-F6EECF244321}">
                <p14:modId xmlns:p14="http://schemas.microsoft.com/office/powerpoint/2010/main" val="459078671"/>
              </p:ext>
            </p:extLst>
          </p:nvPr>
        </p:nvGraphicFramePr>
        <p:xfrm>
          <a:off x="427940" y="1360097"/>
          <a:ext cx="7979460" cy="2660886"/>
        </p:xfrm>
        <a:graphic>
          <a:graphicData uri="http://schemas.openxmlformats.org/drawingml/2006/table">
            <a:tbl>
              <a:tblPr firstRow="1" bandRow="1">
                <a:tableStyleId>{5C22544A-7EE6-4342-B048-85BDC9FD1C3A}</a:tableStyleId>
              </a:tblPr>
              <a:tblGrid>
                <a:gridCol w="4319906">
                  <a:extLst>
                    <a:ext uri="{9D8B030D-6E8A-4147-A177-3AD203B41FA5}">
                      <a16:colId xmlns:a16="http://schemas.microsoft.com/office/drawing/2014/main" val="802871205"/>
                    </a:ext>
                  </a:extLst>
                </a:gridCol>
                <a:gridCol w="1767254">
                  <a:extLst>
                    <a:ext uri="{9D8B030D-6E8A-4147-A177-3AD203B41FA5}">
                      <a16:colId xmlns:a16="http://schemas.microsoft.com/office/drawing/2014/main" val="3592751414"/>
                    </a:ext>
                  </a:extLst>
                </a:gridCol>
                <a:gridCol w="1892300">
                  <a:extLst>
                    <a:ext uri="{9D8B030D-6E8A-4147-A177-3AD203B41FA5}">
                      <a16:colId xmlns:a16="http://schemas.microsoft.com/office/drawing/2014/main" val="59188327"/>
                    </a:ext>
                  </a:extLst>
                </a:gridCol>
              </a:tblGrid>
              <a:tr h="346942">
                <a:tc>
                  <a:txBody>
                    <a:bodyPr/>
                    <a:lstStyle/>
                    <a:p>
                      <a:r>
                        <a:rPr lang="sv-SE" b="0" dirty="0">
                          <a:latin typeface="Franklin Gothic Demi" panose="020B0703020102020204" pitchFamily="34" charset="0"/>
                        </a:rPr>
                        <a:t>Vad</a:t>
                      </a:r>
                    </a:p>
                  </a:txBody>
                  <a:tcPr>
                    <a:solidFill>
                      <a:srgbClr val="8DAE42"/>
                    </a:solidFill>
                  </a:tcPr>
                </a:tc>
                <a:tc>
                  <a:txBody>
                    <a:bodyPr/>
                    <a:lstStyle/>
                    <a:p>
                      <a:r>
                        <a:rPr lang="sv-SE" b="0" dirty="0">
                          <a:latin typeface="Franklin Gothic Demi" panose="020B0703020102020204" pitchFamily="34" charset="0"/>
                        </a:rPr>
                        <a:t>När (tid)</a:t>
                      </a:r>
                    </a:p>
                  </a:txBody>
                  <a:tcPr>
                    <a:solidFill>
                      <a:srgbClr val="8DAE42"/>
                    </a:solidFill>
                  </a:tcPr>
                </a:tc>
                <a:tc>
                  <a:txBody>
                    <a:bodyPr/>
                    <a:lstStyle/>
                    <a:p>
                      <a:r>
                        <a:rPr lang="sv-SE" b="0" dirty="0">
                          <a:latin typeface="Franklin Gothic Demi" panose="020B0703020102020204" pitchFamily="34" charset="0"/>
                        </a:rPr>
                        <a:t>Ansvarig</a:t>
                      </a:r>
                    </a:p>
                  </a:txBody>
                  <a:tcPr>
                    <a:solidFill>
                      <a:srgbClr val="8DAE42"/>
                    </a:solidFill>
                  </a:tcPr>
                </a:tc>
                <a:extLst>
                  <a:ext uri="{0D108BD9-81ED-4DB2-BD59-A6C34878D82A}">
                    <a16:rowId xmlns:a16="http://schemas.microsoft.com/office/drawing/2014/main" val="3994929795"/>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Mottagande (hälsa välkommen, dela ut broschyr samt erbjudanden)</a:t>
                      </a:r>
                    </a:p>
                  </a:txBody>
                  <a:tcPr/>
                </a:tc>
                <a:tc>
                  <a:txBody>
                    <a:bodyPr/>
                    <a:lstStyle/>
                    <a:p>
                      <a:r>
                        <a:rPr lang="sv-SE" sz="1000" dirty="0">
                          <a:latin typeface="Franklin Gothic Book" panose="020B0503020102020204" pitchFamily="34" charset="0"/>
                        </a:rPr>
                        <a:t>11.00–14.00 (Hela dagen)</a:t>
                      </a: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631538506"/>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Prova på-golf (</a:t>
                      </a:r>
                      <a:r>
                        <a:rPr lang="sv-SE" sz="1000" dirty="0" err="1">
                          <a:latin typeface="Franklin Gothic Book" panose="020B0503020102020204" pitchFamily="34" charset="0"/>
                        </a:rPr>
                        <a:t>junioranpassat</a:t>
                      </a:r>
                      <a:r>
                        <a:rPr lang="sv-SE" sz="1000" dirty="0">
                          <a:latin typeface="Franklin Gothic Book" panose="020B0503020102020204" pitchFamily="34" charset="0"/>
                        </a:rPr>
                        <a:t>)</a:t>
                      </a:r>
                    </a:p>
                  </a:txBody>
                  <a:tcPr/>
                </a:tc>
                <a:tc>
                  <a:txBody>
                    <a:bodyPr/>
                    <a:lstStyle/>
                    <a:p>
                      <a:r>
                        <a:rPr lang="sv-SE" sz="1000" dirty="0">
                          <a:latin typeface="Franklin Gothic Book" panose="020B0503020102020204" pitchFamily="34" charset="0"/>
                        </a:rPr>
                        <a:t>11.00–14.00 (Hela dagen)</a:t>
                      </a: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284786436"/>
                  </a:ext>
                </a:extLst>
              </a:tr>
              <a:tr h="255014">
                <a:tc>
                  <a:txBody>
                    <a:bodyPr/>
                    <a:lstStyle/>
                    <a:p>
                      <a:r>
                        <a:rPr lang="sv-SE" sz="1000">
                          <a:latin typeface="Franklin Gothic Book" panose="020B0503020102020204" pitchFamily="34" charset="0"/>
                        </a:rPr>
                        <a:t>Uppvisning på driving range</a:t>
                      </a:r>
                      <a:endParaRPr lang="sv-SE" sz="1000" dirty="0">
                        <a:latin typeface="Franklin Gothic Book" panose="020B0503020102020204" pitchFamily="34" charset="0"/>
                      </a:endParaRPr>
                    </a:p>
                  </a:txBody>
                  <a:tcPr/>
                </a:tc>
                <a:tc>
                  <a:txBody>
                    <a:bodyPr/>
                    <a:lstStyle/>
                    <a:p>
                      <a:r>
                        <a:rPr lang="sv-SE" sz="1000" dirty="0">
                          <a:latin typeface="Franklin Gothic Book" panose="020B0503020102020204" pitchFamily="34" charset="0"/>
                        </a:rPr>
                        <a:t>11.00</a:t>
                      </a: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23423167"/>
                  </a:ext>
                </a:extLst>
              </a:tr>
              <a:tr h="255014">
                <a:tc>
                  <a:txBody>
                    <a:bodyPr/>
                    <a:lstStyle/>
                    <a:p>
                      <a:r>
                        <a:rPr lang="sv-SE" sz="1000" dirty="0" err="1">
                          <a:latin typeface="Franklin Gothic Book" panose="020B0503020102020204" pitchFamily="34" charset="0"/>
                        </a:rPr>
                        <a:t>Puttävling</a:t>
                      </a:r>
                      <a:r>
                        <a:rPr lang="sv-SE" sz="1000" dirty="0">
                          <a:latin typeface="Franklin Gothic Book" panose="020B0503020102020204" pitchFamily="34" charset="0"/>
                        </a:rPr>
                        <a:t> (insamling av e-post för uppföljning) </a:t>
                      </a:r>
                    </a:p>
                  </a:txBody>
                  <a:tcPr/>
                </a:tc>
                <a:tc>
                  <a:txBody>
                    <a:bodyPr/>
                    <a:lstStyle/>
                    <a:p>
                      <a:r>
                        <a:rPr lang="sv-SE" sz="1000" dirty="0">
                          <a:latin typeface="Franklin Gothic Book" panose="020B0503020102020204" pitchFamily="34" charset="0"/>
                        </a:rPr>
                        <a:t>11.00–14.00 (Hela dagen)</a:t>
                      </a: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478836518"/>
                  </a:ext>
                </a:extLst>
              </a:tr>
              <a:tr h="255014">
                <a:tc>
                  <a:txBody>
                    <a:bodyPr/>
                    <a:lstStyle/>
                    <a:p>
                      <a:r>
                        <a:rPr lang="sv-SE" sz="1000" dirty="0">
                          <a:latin typeface="Franklin Gothic Book" panose="020B0503020102020204" pitchFamily="34" charset="0"/>
                        </a:rPr>
                        <a:t>Seminarium med inbjudna politiker</a:t>
                      </a:r>
                    </a:p>
                  </a:txBody>
                  <a:tcPr/>
                </a:tc>
                <a:tc>
                  <a:txBody>
                    <a:bodyPr/>
                    <a:lstStyle/>
                    <a:p>
                      <a:r>
                        <a:rPr lang="sv-SE" sz="1000" dirty="0">
                          <a:latin typeface="Franklin Gothic Book" panose="020B0503020102020204" pitchFamily="34" charset="0"/>
                        </a:rPr>
                        <a:t>13.00</a:t>
                      </a: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995960126"/>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Visning av maskinparken</a:t>
                      </a:r>
                    </a:p>
                  </a:txBody>
                  <a:tcPr/>
                </a:tc>
                <a:tc>
                  <a:txBody>
                    <a:bodyPr/>
                    <a:lstStyle/>
                    <a:p>
                      <a:r>
                        <a:rPr lang="sv-SE" sz="1000" dirty="0">
                          <a:latin typeface="Franklin Gothic Book" panose="020B0503020102020204" pitchFamily="34" charset="0"/>
                        </a:rPr>
                        <a:t>11.00–14.00 (Hela dagen)</a:t>
                      </a: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068963500"/>
                  </a:ext>
                </a:extLst>
              </a:tr>
              <a:tr h="255014">
                <a:tc>
                  <a:txBody>
                    <a:bodyPr/>
                    <a:lstStyle/>
                    <a:p>
                      <a:r>
                        <a:rPr lang="sv-SE" sz="1000" dirty="0">
                          <a:latin typeface="Franklin Gothic Book" panose="020B0503020102020204" pitchFamily="34" charset="0"/>
                        </a:rPr>
                        <a:t>Så klipper man en green</a:t>
                      </a:r>
                    </a:p>
                  </a:txBody>
                  <a:tcPr/>
                </a:tc>
                <a:tc>
                  <a:txBody>
                    <a:bodyPr/>
                    <a:lstStyle/>
                    <a:p>
                      <a:r>
                        <a:rPr lang="sv-SE" sz="1000" dirty="0">
                          <a:latin typeface="Franklin Gothic Book" panose="020B0503020102020204" pitchFamily="34" charset="0"/>
                        </a:rPr>
                        <a:t>11.30</a:t>
                      </a: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045769056"/>
                  </a:ext>
                </a:extLst>
              </a:tr>
              <a:tr h="255014">
                <a:tc>
                  <a:txBody>
                    <a:bodyPr/>
                    <a:lstStyle/>
                    <a:p>
                      <a:r>
                        <a:rPr lang="sv-SE" sz="1000" dirty="0">
                          <a:latin typeface="Franklin Gothic Book" panose="020B0503020102020204" pitchFamily="34" charset="0"/>
                        </a:rPr>
                        <a:t>Tävling – gissa antal peggar (insamling av e-post för uppföljning)</a:t>
                      </a:r>
                    </a:p>
                  </a:txBody>
                  <a:tcPr/>
                </a:tc>
                <a:tc>
                  <a:txBody>
                    <a:bodyPr/>
                    <a:lstStyle/>
                    <a:p>
                      <a:r>
                        <a:rPr lang="sv-SE" sz="1000" dirty="0">
                          <a:latin typeface="Franklin Gothic Book" panose="020B0503020102020204" pitchFamily="34" charset="0"/>
                        </a:rPr>
                        <a:t>11.00–14.00 (Hela dagen)</a:t>
                      </a: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830253308"/>
                  </a:ext>
                </a:extLst>
              </a:tr>
              <a:tr h="255014">
                <a:tc>
                  <a:txBody>
                    <a:bodyPr/>
                    <a:lstStyle/>
                    <a:p>
                      <a:r>
                        <a:rPr lang="sv-SE" sz="1000" dirty="0">
                          <a:latin typeface="Franklin Gothic Book" panose="020B0503020102020204" pitchFamily="34" charset="0"/>
                        </a:rPr>
                        <a:t>Etc.</a:t>
                      </a: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097297503"/>
                  </a:ext>
                </a:extLst>
              </a:tr>
            </a:tbl>
          </a:graphicData>
        </a:graphic>
      </p:graphicFrame>
    </p:spTree>
    <p:extLst>
      <p:ext uri="{BB962C8B-B14F-4D97-AF65-F5344CB8AC3E}">
        <p14:creationId xmlns:p14="http://schemas.microsoft.com/office/powerpoint/2010/main" val="60758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Aktiviteter efter Golfens dag</a:t>
            </a:r>
          </a:p>
        </p:txBody>
      </p:sp>
      <p:graphicFrame>
        <p:nvGraphicFramePr>
          <p:cNvPr id="6" name="Platshållare för innehåll 3">
            <a:extLst>
              <a:ext uri="{FF2B5EF4-FFF2-40B4-BE49-F238E27FC236}">
                <a16:creationId xmlns:a16="http://schemas.microsoft.com/office/drawing/2014/main" id="{8F27B332-B767-4E64-A333-294943D243AC}"/>
              </a:ext>
            </a:extLst>
          </p:cNvPr>
          <p:cNvGraphicFramePr>
            <a:graphicFrameLocks/>
          </p:cNvGraphicFramePr>
          <p:nvPr>
            <p:extLst>
              <p:ext uri="{D42A27DB-BD31-4B8C-83A1-F6EECF244321}">
                <p14:modId xmlns:p14="http://schemas.microsoft.com/office/powerpoint/2010/main" val="1604621668"/>
              </p:ext>
            </p:extLst>
          </p:nvPr>
        </p:nvGraphicFramePr>
        <p:xfrm>
          <a:off x="427940" y="1360097"/>
          <a:ext cx="7979460" cy="2405872"/>
        </p:xfrm>
        <a:graphic>
          <a:graphicData uri="http://schemas.openxmlformats.org/drawingml/2006/table">
            <a:tbl>
              <a:tblPr firstRow="1" bandRow="1">
                <a:tableStyleId>{5C22544A-7EE6-4342-B048-85BDC9FD1C3A}</a:tableStyleId>
              </a:tblPr>
              <a:tblGrid>
                <a:gridCol w="4652060">
                  <a:extLst>
                    <a:ext uri="{9D8B030D-6E8A-4147-A177-3AD203B41FA5}">
                      <a16:colId xmlns:a16="http://schemas.microsoft.com/office/drawing/2014/main" val="802871205"/>
                    </a:ext>
                  </a:extLst>
                </a:gridCol>
                <a:gridCol w="1435100">
                  <a:extLst>
                    <a:ext uri="{9D8B030D-6E8A-4147-A177-3AD203B41FA5}">
                      <a16:colId xmlns:a16="http://schemas.microsoft.com/office/drawing/2014/main" val="3592751414"/>
                    </a:ext>
                  </a:extLst>
                </a:gridCol>
                <a:gridCol w="1892300">
                  <a:extLst>
                    <a:ext uri="{9D8B030D-6E8A-4147-A177-3AD203B41FA5}">
                      <a16:colId xmlns:a16="http://schemas.microsoft.com/office/drawing/2014/main" val="59188327"/>
                    </a:ext>
                  </a:extLst>
                </a:gridCol>
              </a:tblGrid>
              <a:tr h="346942">
                <a:tc>
                  <a:txBody>
                    <a:bodyPr/>
                    <a:lstStyle/>
                    <a:p>
                      <a:r>
                        <a:rPr lang="sv-SE" b="0" dirty="0">
                          <a:latin typeface="Franklin Gothic Demi" panose="020B0703020102020204" pitchFamily="34" charset="0"/>
                        </a:rPr>
                        <a:t>Vad</a:t>
                      </a:r>
                    </a:p>
                  </a:txBody>
                  <a:tcPr>
                    <a:solidFill>
                      <a:srgbClr val="C4007A"/>
                    </a:solidFill>
                  </a:tcPr>
                </a:tc>
                <a:tc>
                  <a:txBody>
                    <a:bodyPr/>
                    <a:lstStyle/>
                    <a:p>
                      <a:r>
                        <a:rPr lang="sv-SE" b="0" dirty="0">
                          <a:latin typeface="Franklin Gothic Demi" panose="020B0703020102020204" pitchFamily="34" charset="0"/>
                        </a:rPr>
                        <a:t>När</a:t>
                      </a:r>
                    </a:p>
                  </a:txBody>
                  <a:tcPr>
                    <a:solidFill>
                      <a:srgbClr val="C4007A"/>
                    </a:solidFill>
                  </a:tcPr>
                </a:tc>
                <a:tc>
                  <a:txBody>
                    <a:bodyPr/>
                    <a:lstStyle/>
                    <a:p>
                      <a:r>
                        <a:rPr lang="sv-SE" b="0" dirty="0">
                          <a:latin typeface="Franklin Gothic Demi" panose="020B0703020102020204" pitchFamily="34" charset="0"/>
                        </a:rPr>
                        <a:t>Ansvarig</a:t>
                      </a:r>
                    </a:p>
                  </a:txBody>
                  <a:tcPr>
                    <a:solidFill>
                      <a:srgbClr val="C4007A"/>
                    </a:solidFill>
                  </a:tcPr>
                </a:tc>
                <a:extLst>
                  <a:ext uri="{0D108BD9-81ED-4DB2-BD59-A6C34878D82A}">
                    <a16:rowId xmlns:a16="http://schemas.microsoft.com/office/drawing/2014/main" val="3994929795"/>
                  </a:ext>
                </a:extLst>
              </a:tr>
              <a:tr h="255014">
                <a:tc>
                  <a:txBody>
                    <a:bodyPr/>
                    <a:lstStyle/>
                    <a:p>
                      <a:r>
                        <a:rPr lang="sv-SE" sz="1000" dirty="0">
                          <a:latin typeface="Franklin Gothic Book" panose="020B0503020102020204" pitchFamily="34" charset="0"/>
                        </a:rPr>
                        <a:t>Utskick inbjudan till uppföljningsaktivitet</a:t>
                      </a: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284786436"/>
                  </a:ext>
                </a:extLst>
              </a:tr>
              <a:tr h="255014">
                <a:tc>
                  <a:txBody>
                    <a:bodyPr/>
                    <a:lstStyle/>
                    <a:p>
                      <a:r>
                        <a:rPr lang="sv-SE" sz="1000" dirty="0">
                          <a:latin typeface="Franklin Gothic Book" panose="020B0503020102020204" pitchFamily="34" charset="0"/>
                        </a:rPr>
                        <a:t>Tackmejl till partners med flera</a:t>
                      </a: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23423167"/>
                  </a:ext>
                </a:extLst>
              </a:tr>
              <a:tr h="255014">
                <a:tc>
                  <a:txBody>
                    <a:bodyPr/>
                    <a:lstStyle/>
                    <a:p>
                      <a:r>
                        <a:rPr lang="sv-SE" sz="1000" dirty="0">
                          <a:latin typeface="Franklin Gothic Book" panose="020B0503020102020204" pitchFamily="34" charset="0"/>
                        </a:rPr>
                        <a:t>Utvärdering med projektgruppen</a:t>
                      </a: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478836518"/>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Svara på uppföljningsenkät från SGF</a:t>
                      </a: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995960126"/>
                  </a:ext>
                </a:extLst>
              </a:tr>
              <a:tr h="255014">
                <a:tc>
                  <a:txBody>
                    <a:bodyPr/>
                    <a:lstStyle/>
                    <a:p>
                      <a:r>
                        <a:rPr lang="sv-SE" sz="1000" dirty="0">
                          <a:latin typeface="Franklin Gothic Book" panose="020B0503020102020204" pitchFamily="34" charset="0"/>
                        </a:rPr>
                        <a:t>Skicka 2–3 bilder från dagen till SGF</a:t>
                      </a: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068963500"/>
                  </a:ext>
                </a:extLst>
              </a:tr>
              <a:tr h="255014">
                <a:tc>
                  <a:txBody>
                    <a:bodyPr/>
                    <a:lstStyle/>
                    <a:p>
                      <a:r>
                        <a:rPr lang="sv-SE" sz="1000" dirty="0">
                          <a:latin typeface="Franklin Gothic Book" panose="020B0503020102020204" pitchFamily="34" charset="0"/>
                        </a:rPr>
                        <a:t>Presentera vinnare i tävlingarna </a:t>
                      </a: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045769056"/>
                  </a:ext>
                </a:extLst>
              </a:tr>
              <a:tr h="255014">
                <a:tc>
                  <a:txBody>
                    <a:bodyPr/>
                    <a:lstStyle/>
                    <a:p>
                      <a:r>
                        <a:rPr lang="sv-SE" sz="1000" dirty="0">
                          <a:latin typeface="Franklin Gothic Book" panose="020B0503020102020204" pitchFamily="34" charset="0"/>
                        </a:rPr>
                        <a:t>Planera uppföljningsaktiviteter (se nästa sida)</a:t>
                      </a: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830253308"/>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latin typeface="Franklin Gothic Book" panose="020B0503020102020204" pitchFamily="34" charset="0"/>
                        </a:rPr>
                        <a:t>Etc.</a:t>
                      </a: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097297503"/>
                  </a:ext>
                </a:extLst>
              </a:tr>
            </a:tbl>
          </a:graphicData>
        </a:graphic>
      </p:graphicFrame>
    </p:spTree>
    <p:extLst>
      <p:ext uri="{BB962C8B-B14F-4D97-AF65-F5344CB8AC3E}">
        <p14:creationId xmlns:p14="http://schemas.microsoft.com/office/powerpoint/2010/main" val="11450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Uppföljningsaktiviteter</a:t>
            </a:r>
          </a:p>
        </p:txBody>
      </p:sp>
      <p:graphicFrame>
        <p:nvGraphicFramePr>
          <p:cNvPr id="6" name="Platshållare för innehåll 3">
            <a:extLst>
              <a:ext uri="{FF2B5EF4-FFF2-40B4-BE49-F238E27FC236}">
                <a16:creationId xmlns:a16="http://schemas.microsoft.com/office/drawing/2014/main" id="{8F27B332-B767-4E64-A333-294943D243AC}"/>
              </a:ext>
            </a:extLst>
          </p:cNvPr>
          <p:cNvGraphicFramePr>
            <a:graphicFrameLocks/>
          </p:cNvGraphicFramePr>
          <p:nvPr>
            <p:extLst>
              <p:ext uri="{D42A27DB-BD31-4B8C-83A1-F6EECF244321}">
                <p14:modId xmlns:p14="http://schemas.microsoft.com/office/powerpoint/2010/main" val="2754879761"/>
              </p:ext>
            </p:extLst>
          </p:nvPr>
        </p:nvGraphicFramePr>
        <p:xfrm>
          <a:off x="427940" y="1360097"/>
          <a:ext cx="7979460" cy="2547098"/>
        </p:xfrm>
        <a:graphic>
          <a:graphicData uri="http://schemas.openxmlformats.org/drawingml/2006/table">
            <a:tbl>
              <a:tblPr firstRow="1" bandRow="1">
                <a:tableStyleId>{5C22544A-7EE6-4342-B048-85BDC9FD1C3A}</a:tableStyleId>
              </a:tblPr>
              <a:tblGrid>
                <a:gridCol w="4652060">
                  <a:extLst>
                    <a:ext uri="{9D8B030D-6E8A-4147-A177-3AD203B41FA5}">
                      <a16:colId xmlns:a16="http://schemas.microsoft.com/office/drawing/2014/main" val="802871205"/>
                    </a:ext>
                  </a:extLst>
                </a:gridCol>
                <a:gridCol w="1435100">
                  <a:extLst>
                    <a:ext uri="{9D8B030D-6E8A-4147-A177-3AD203B41FA5}">
                      <a16:colId xmlns:a16="http://schemas.microsoft.com/office/drawing/2014/main" val="3592751414"/>
                    </a:ext>
                  </a:extLst>
                </a:gridCol>
                <a:gridCol w="1892300">
                  <a:extLst>
                    <a:ext uri="{9D8B030D-6E8A-4147-A177-3AD203B41FA5}">
                      <a16:colId xmlns:a16="http://schemas.microsoft.com/office/drawing/2014/main" val="59188327"/>
                    </a:ext>
                  </a:extLst>
                </a:gridCol>
              </a:tblGrid>
              <a:tr h="346942">
                <a:tc>
                  <a:txBody>
                    <a:bodyPr/>
                    <a:lstStyle/>
                    <a:p>
                      <a:r>
                        <a:rPr lang="sv-SE" b="0" dirty="0">
                          <a:latin typeface="Franklin Gothic Demi" panose="020B0703020102020204" pitchFamily="34" charset="0"/>
                        </a:rPr>
                        <a:t>Vad</a:t>
                      </a:r>
                    </a:p>
                  </a:txBody>
                  <a:tcPr>
                    <a:solidFill>
                      <a:srgbClr val="C4007A"/>
                    </a:solidFill>
                  </a:tcPr>
                </a:tc>
                <a:tc>
                  <a:txBody>
                    <a:bodyPr/>
                    <a:lstStyle/>
                    <a:p>
                      <a:r>
                        <a:rPr lang="sv-SE" b="0" dirty="0">
                          <a:latin typeface="Franklin Gothic Demi" panose="020B0703020102020204" pitchFamily="34" charset="0"/>
                        </a:rPr>
                        <a:t>När</a:t>
                      </a:r>
                    </a:p>
                  </a:txBody>
                  <a:tcPr>
                    <a:solidFill>
                      <a:srgbClr val="C4007A"/>
                    </a:solidFill>
                  </a:tcPr>
                </a:tc>
                <a:tc>
                  <a:txBody>
                    <a:bodyPr/>
                    <a:lstStyle/>
                    <a:p>
                      <a:r>
                        <a:rPr lang="sv-SE" b="0" dirty="0">
                          <a:latin typeface="Franklin Gothic Demi" panose="020B0703020102020204" pitchFamily="34" charset="0"/>
                        </a:rPr>
                        <a:t>Ansvarig</a:t>
                      </a:r>
                    </a:p>
                  </a:txBody>
                  <a:tcPr>
                    <a:solidFill>
                      <a:srgbClr val="C4007A"/>
                    </a:solidFill>
                  </a:tcPr>
                </a:tc>
                <a:extLst>
                  <a:ext uri="{0D108BD9-81ED-4DB2-BD59-A6C34878D82A}">
                    <a16:rowId xmlns:a16="http://schemas.microsoft.com/office/drawing/2014/main" val="3994929795"/>
                  </a:ext>
                </a:extLst>
              </a:tr>
              <a:tr h="255014">
                <a:tc>
                  <a:txBody>
                    <a:bodyPr/>
                    <a:lstStyle/>
                    <a:p>
                      <a:r>
                        <a:rPr lang="sv-SE" sz="1000" dirty="0">
                          <a:latin typeface="Franklin Gothic Book" panose="020B0503020102020204" pitchFamily="34" charset="0"/>
                        </a:rPr>
                        <a:t>Tvåveckorsintroduktion</a:t>
                      </a:r>
                    </a:p>
                  </a:txBody>
                  <a:tcPr/>
                </a:tc>
                <a:tc>
                  <a:txBody>
                    <a:bodyPr/>
                    <a:lstStyle/>
                    <a:p>
                      <a:endParaRPr lang="sv-SE" sz="1000">
                        <a:latin typeface="Franklin Gothic Book" panose="020B0503020102020204" pitchFamily="34" charset="0"/>
                      </a:endParaRPr>
                    </a:p>
                  </a:txBody>
                  <a:tcPr/>
                </a:tc>
                <a:tc>
                  <a:txBody>
                    <a:bodyPr/>
                    <a:lstStyle/>
                    <a:p>
                      <a:r>
                        <a:rPr lang="sv-SE" sz="1000" dirty="0">
                          <a:latin typeface="Franklin Gothic Book" panose="020B0503020102020204" pitchFamily="34" charset="0"/>
                        </a:rPr>
                        <a:t>Pro, klubbchef, medlemskommitté</a:t>
                      </a:r>
                    </a:p>
                  </a:txBody>
                  <a:tcPr/>
                </a:tc>
                <a:extLst>
                  <a:ext uri="{0D108BD9-81ED-4DB2-BD59-A6C34878D82A}">
                    <a16:rowId xmlns:a16="http://schemas.microsoft.com/office/drawing/2014/main" val="4284786436"/>
                  </a:ext>
                </a:extLst>
              </a:tr>
              <a:tr h="255014">
                <a:tc>
                  <a:txBody>
                    <a:bodyPr/>
                    <a:lstStyle/>
                    <a:p>
                      <a:r>
                        <a:rPr lang="sv-SE" sz="1000" dirty="0" err="1">
                          <a:latin typeface="Franklin Gothic Book" panose="020B0503020102020204" pitchFamily="34" charset="0"/>
                        </a:rPr>
                        <a:t>Etc</a:t>
                      </a:r>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1523423167"/>
                  </a:ext>
                </a:extLst>
              </a:tr>
              <a:tr h="255014">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478836518"/>
                  </a:ext>
                </a:extLst>
              </a:tr>
              <a:tr h="255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995960126"/>
                  </a:ext>
                </a:extLst>
              </a:tr>
              <a:tr h="255014">
                <a:tc>
                  <a:txBody>
                    <a:bodyPr/>
                    <a:lstStyle/>
                    <a:p>
                      <a:endParaRPr lang="sv-SE" sz="1000" dirty="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4068963500"/>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extLst>
                  <a:ext uri="{0D108BD9-81ED-4DB2-BD59-A6C34878D82A}">
                    <a16:rowId xmlns:a16="http://schemas.microsoft.com/office/drawing/2014/main" val="2045769056"/>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2830253308"/>
                  </a:ext>
                </a:extLst>
              </a:tr>
              <a:tr h="255014">
                <a:tc>
                  <a:txBody>
                    <a:bodyPr/>
                    <a:lstStyle/>
                    <a:p>
                      <a:endParaRPr lang="sv-SE" sz="1000" dirty="0">
                        <a:latin typeface="Franklin Gothic Book" panose="020B0503020102020204" pitchFamily="34" charset="0"/>
                      </a:endParaRPr>
                    </a:p>
                  </a:txBody>
                  <a:tcPr/>
                </a:tc>
                <a:tc>
                  <a:txBody>
                    <a:bodyPr/>
                    <a:lstStyle/>
                    <a:p>
                      <a:endParaRPr lang="sv-SE" sz="1000">
                        <a:latin typeface="Franklin Gothic Book" panose="020B0503020102020204" pitchFamily="34" charset="0"/>
                      </a:endParaRPr>
                    </a:p>
                  </a:txBody>
                  <a:tcPr/>
                </a:tc>
                <a:tc>
                  <a:txBody>
                    <a:bodyPr/>
                    <a:lstStyle/>
                    <a:p>
                      <a:endParaRPr lang="sv-SE" sz="1000" dirty="0">
                        <a:latin typeface="Franklin Gothic Book" panose="020B0503020102020204" pitchFamily="34" charset="0"/>
                      </a:endParaRPr>
                    </a:p>
                  </a:txBody>
                  <a:tcPr/>
                </a:tc>
                <a:extLst>
                  <a:ext uri="{0D108BD9-81ED-4DB2-BD59-A6C34878D82A}">
                    <a16:rowId xmlns:a16="http://schemas.microsoft.com/office/drawing/2014/main" val="4097297503"/>
                  </a:ext>
                </a:extLst>
              </a:tr>
            </a:tbl>
          </a:graphicData>
        </a:graphic>
      </p:graphicFrame>
    </p:spTree>
    <p:extLst>
      <p:ext uri="{BB962C8B-B14F-4D97-AF65-F5344CB8AC3E}">
        <p14:creationId xmlns:p14="http://schemas.microsoft.com/office/powerpoint/2010/main" val="27867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venska Golfförbundet">
  <a:themeElements>
    <a:clrScheme name="Svenska Golfförbundet Färg">
      <a:dk1>
        <a:sysClr val="windowText" lastClr="000000"/>
      </a:dk1>
      <a:lt1>
        <a:sysClr val="window" lastClr="FFFFFF"/>
      </a:lt1>
      <a:dk2>
        <a:srgbClr val="666666"/>
      </a:dk2>
      <a:lt2>
        <a:srgbClr val="A09997"/>
      </a:lt2>
      <a:accent1>
        <a:srgbClr val="004F86"/>
      </a:accent1>
      <a:accent2>
        <a:srgbClr val="FFCC00"/>
      </a:accent2>
      <a:accent3>
        <a:srgbClr val="A0CEDE"/>
      </a:accent3>
      <a:accent4>
        <a:srgbClr val="00BEC6"/>
      </a:accent4>
      <a:accent5>
        <a:srgbClr val="AD5E61"/>
      </a:accent5>
      <a:accent6>
        <a:srgbClr val="F69846"/>
      </a:accent6>
      <a:hlink>
        <a:srgbClr val="004F86"/>
      </a:hlink>
      <a:folHlink>
        <a:srgbClr val="4BACC6"/>
      </a:folHlink>
    </a:clrScheme>
    <a:fontScheme name="Golf förbundet">
      <a:majorFont>
        <a:latin typeface="Brix Sans Black"/>
        <a:ea typeface=""/>
        <a:cs typeface=""/>
      </a:majorFont>
      <a:minorFont>
        <a:latin typeface="Brix Slab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4A2BD"/>
        </a:solidFill>
        <a:ln>
          <a:noFill/>
        </a:ln>
      </a:spPr>
      <a:bodyPr rtlCol="0" anchor="ctr"/>
      <a:lstStyle>
        <a:defPPr algn="ctr">
          <a:defRPr sz="2400" spc="-13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2400" spc="-130" smtClean="0">
            <a:solidFill>
              <a:schemeClr val="tx2"/>
            </a:solidFill>
          </a:defRPr>
        </a:defPPr>
      </a:lstStyle>
    </a:txDef>
  </a:objectDefaults>
  <a:extraClrSchemeLst/>
  <a:custClrLst>
    <a:custClr name="SGF Blå">
      <a:srgbClr val="004F86"/>
    </a:custClr>
    <a:custClr name="SGF Gul">
      <a:srgbClr val="FFCC00"/>
    </a:custClr>
    <a:custClr name="SGF Rosa">
      <a:srgbClr val="F8CACA"/>
    </a:custClr>
    <a:custClr name="SGF Korall">
      <a:srgbClr val="F8786B"/>
    </a:custClr>
    <a:custClr name="SGF Röd">
      <a:srgbClr val="DD443C"/>
    </a:custClr>
    <a:custClr name="SGF Ljusblå">
      <a:srgbClr val="99DDDE"/>
    </a:custClr>
    <a:custClr name="SGF Grå">
      <a:srgbClr val="9896A4"/>
    </a:custClr>
    <a:custClr name="SGF Brun">
      <a:srgbClr val="B18F6A"/>
    </a:custClr>
    <a:custClr name="SGF Grön">
      <a:srgbClr val="72CC51"/>
    </a:custClr>
  </a:custClrLst>
  <a:extLst>
    <a:ext uri="{05A4C25C-085E-4340-85A3-A5531E510DB2}">
      <thm15:themeFamily xmlns:thm15="http://schemas.microsoft.com/office/thememl/2012/main" name="Test.potx" id="{E27D01AE-7A43-4061-ACEE-4086420F416A}" vid="{9E54B0EE-1B3C-479F-894C-4A2C8E7255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8977</TotalTime>
  <Words>633</Words>
  <Application>Microsoft Office PowerPoint</Application>
  <PresentationFormat>Bildspel på skärmen (16:9)</PresentationFormat>
  <Paragraphs>121</Paragraphs>
  <Slides>11</Slides>
  <Notes>11</Notes>
  <HiddenSlides>1</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11</vt:i4>
      </vt:variant>
    </vt:vector>
  </HeadingPairs>
  <TitlesOfParts>
    <vt:vector size="19" baseType="lpstr">
      <vt:lpstr>Arial</vt:lpstr>
      <vt:lpstr>Brix Sans Bold</vt:lpstr>
      <vt:lpstr>Brix Slab Light</vt:lpstr>
      <vt:lpstr>Calibri</vt:lpstr>
      <vt:lpstr>Franklin Gothic Book</vt:lpstr>
      <vt:lpstr>Franklin Gothic Demi</vt:lpstr>
      <vt:lpstr>Tahoma</vt:lpstr>
      <vt:lpstr>Svenska Golfförbundet</vt:lpstr>
      <vt:lpstr>PowerPoint-presentation</vt:lpstr>
      <vt:lpstr>Projektplan Golfens dag 2020</vt:lpstr>
      <vt:lpstr>Info om dokumentet</vt:lpstr>
      <vt:lpstr>Våra mål</vt:lpstr>
      <vt:lpstr>Projektets fyra faser</vt:lpstr>
      <vt:lpstr>Aktiviteter inför Golfens dag</vt:lpstr>
      <vt:lpstr>Aktiviteter under Golfens dag</vt:lpstr>
      <vt:lpstr>Aktiviteter efter Golfens dag</vt:lpstr>
      <vt:lpstr>Uppföljningsaktiviteter</vt:lpstr>
      <vt:lpstr>Utvärdering</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Susanne Persson (Golf)</dc:creator>
  <cp:lastModifiedBy>Susanne Persson (Golf)</cp:lastModifiedBy>
  <cp:revision>207</cp:revision>
  <cp:lastPrinted>2016-09-26T07:16:46Z</cp:lastPrinted>
  <dcterms:created xsi:type="dcterms:W3CDTF">2016-09-05T10:39:16Z</dcterms:created>
  <dcterms:modified xsi:type="dcterms:W3CDTF">2020-01-23T15:45:56Z</dcterms:modified>
</cp:coreProperties>
</file>